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5" r:id="rId4"/>
    <p:sldId id="258" r:id="rId5"/>
    <p:sldId id="257" r:id="rId6"/>
    <p:sldId id="270" r:id="rId7"/>
    <p:sldId id="259" r:id="rId8"/>
    <p:sldId id="271" r:id="rId9"/>
    <p:sldId id="260" r:id="rId10"/>
    <p:sldId id="267" r:id="rId11"/>
    <p:sldId id="268" r:id="rId12"/>
    <p:sldId id="272" r:id="rId13"/>
    <p:sldId id="261" r:id="rId14"/>
    <p:sldId id="269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03C94-BFFC-473C-8986-667ACCFCA3E7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F2FC0-07AC-4056-BC64-91194D014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1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3AEB2-46A1-4BED-9633-FACD1E07F05B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CEBD3-27FB-4DC8-AB26-C84397AAF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8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 I have you make</a:t>
            </a:r>
            <a:r>
              <a:rPr lang="en-US" baseline="0" dirty="0" smtClean="0"/>
              <a:t> a list for both words?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EBD3-27FB-4DC8-AB26-C84397AAFC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all study people</a:t>
            </a:r>
            <a:r>
              <a:rPr lang="en-US" baseline="0" dirty="0" smtClean="0"/>
              <a:t> and analyze their behavior – in an attempt to understand what they are thinking and feeling and to predict what they will do next.  STORY OF THE RYAN BENNETT AND GETTING CAUGHT.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EBD3-27FB-4DC8-AB26-C84397AAFC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Observable</a:t>
            </a:r>
            <a:r>
              <a:rPr lang="en-US" baseline="0" dirty="0" smtClean="0"/>
              <a:t> behaviors: talking, smiling, crying, etc.</a:t>
            </a:r>
          </a:p>
          <a:p>
            <a:r>
              <a:rPr lang="en-US" baseline="0" dirty="0" smtClean="0"/>
              <a:t>Internal mental processes: thinking, feeling, wanting,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EBD3-27FB-4DC8-AB26-C84397AAFC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Read</a:t>
            </a:r>
            <a:r>
              <a:rPr lang="en-US" baseline="0" dirty="0" smtClean="0"/>
              <a:t> Clever Hans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EBD3-27FB-4DC8-AB26-C84397AAFC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Astrology:</a:t>
            </a:r>
            <a:r>
              <a:rPr lang="en-US" baseline="0" dirty="0" smtClean="0"/>
              <a:t> we remember horoscopes that are accurate and forget those that </a:t>
            </a:r>
            <a:r>
              <a:rPr lang="en-US" baseline="0" dirty="0" err="1" smtClean="0"/>
              <a:t>arent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EBD3-27FB-4DC8-AB26-C84397AAFC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Charlie</a:t>
            </a:r>
            <a:r>
              <a:rPr lang="en-US" baseline="0" dirty="0" smtClean="0"/>
              <a:t> Sheen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EBD3-27FB-4DC8-AB26-C84397AAFC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8178-5E27-4E91-9F62-1C1A07E9D82A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00EE-C451-49D2-98AF-FCB537418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UKrXBdZRcu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GRNGgkHnFN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What is Psychology?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Pseudo psychology: </a:t>
            </a:r>
            <a:r>
              <a:rPr lang="en-US" dirty="0" smtClean="0"/>
              <a:t>phony and unscientific psychology.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you give me some examples?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What are some problems with pseudo psychology?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Confirmation Bias: </a:t>
            </a:r>
            <a:r>
              <a:rPr lang="en-US" dirty="0" smtClean="0"/>
              <a:t>paying attention to events/results that confirm our beliefs and ignore evidence that might contradict these ideas.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Think of astrology!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Who is Clever Hans?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can he teach us about psychology?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Facilitated Communication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Facilitated Communication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the problem with this “treatment”?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Why do we need psychology?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List words you associate with scientist.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List words you associate with psychologist.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Greeks, literally what is psychology?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Greeks, literally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psychology </a:t>
            </a:r>
            <a:r>
              <a:rPr lang="en-US" dirty="0" smtClean="0"/>
              <a:t>is the science of </a:t>
            </a:r>
            <a:r>
              <a:rPr lang="en-US" b="1" i="1" dirty="0" smtClean="0">
                <a:solidFill>
                  <a:srgbClr val="FF0000"/>
                </a:solidFill>
              </a:rPr>
              <a:t>behavior</a:t>
            </a:r>
            <a:r>
              <a:rPr lang="en-US" dirty="0" smtClean="0"/>
              <a:t> and mental processes.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Psyche: mind</a:t>
            </a:r>
            <a:br>
              <a:rPr lang="en-US" dirty="0" smtClean="0"/>
            </a:br>
            <a:r>
              <a:rPr lang="en-US" dirty="0" err="1" smtClean="0"/>
              <a:t>Ology</a:t>
            </a:r>
            <a:r>
              <a:rPr lang="en-US" dirty="0" smtClean="0"/>
              <a:t>: a field of study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Why are behaviors considered part of the mind?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Behaviors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Observable: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Internal mental processes: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Go back to the list of words you came up with for Psychologist and Scientist….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the differences?  Similarities?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Science is ….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Based on evidence obtained through scientific method.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does this relate to the field of psychology?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209</Words>
  <Application>Microsoft Macintosh PowerPoint</Application>
  <PresentationFormat>On-screen Show (4:3)</PresentationFormat>
  <Paragraphs>28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What is Psychology?  </vt:lpstr>
      <vt:lpstr>List words you associate with scientist.</vt:lpstr>
      <vt:lpstr>List words you associate with psychologist.</vt:lpstr>
      <vt:lpstr>According to the Greeks, literally what is psychology?</vt:lpstr>
      <vt:lpstr>According to the Greeks, literally   psychology is the science of behavior and mental processes.  Psyche: mind Ology: a field of study</vt:lpstr>
      <vt:lpstr>Why are behaviors considered part of the mind?</vt:lpstr>
      <vt:lpstr>Behaviors  Observable:   Internal mental processes: </vt:lpstr>
      <vt:lpstr>Go back to the list of words you came up with for Psychologist and Scientist….  What are the differences?  Similarities? </vt:lpstr>
      <vt:lpstr>Science is ….  Based on evidence obtained through scientific method.  How does this relate to the field of psychology?</vt:lpstr>
      <vt:lpstr>Pseudo psychology: phony and unscientific psychology.  Can you give me some examples?  What are some problems with pseudo psychology?</vt:lpstr>
      <vt:lpstr>Confirmation Bias: paying attention to events/results that confirm our beliefs and ignore evidence that might contradict these ideas.   Think of astrology!</vt:lpstr>
      <vt:lpstr>Who is Clever Hans?  What can he teach us about psychology?</vt:lpstr>
      <vt:lpstr>Facilitated Communication</vt:lpstr>
      <vt:lpstr>Facilitated Communication  What is the problem with this “treatment”?</vt:lpstr>
      <vt:lpstr>Why do we need psychology?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Psychology?  Please answer in your notebook.</dc:title>
  <dc:creator>Ashley</dc:creator>
  <cp:lastModifiedBy>Ashley Keegan</cp:lastModifiedBy>
  <cp:revision>29</cp:revision>
  <dcterms:created xsi:type="dcterms:W3CDTF">2011-08-30T18:07:36Z</dcterms:created>
  <dcterms:modified xsi:type="dcterms:W3CDTF">2017-08-31T12:43:00Z</dcterms:modified>
</cp:coreProperties>
</file>