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61" r:id="rId6"/>
    <p:sldId id="259" r:id="rId7"/>
    <p:sldId id="260" r:id="rId8"/>
    <p:sldId id="262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6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DAD90-5331-45AE-8C9E-AFE7904B2FE8}" type="datetimeFigureOut">
              <a:rPr lang="en-US" smtClean="0"/>
              <a:pPr/>
              <a:t>4/5/18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3204E-3E2C-4CFE-A3FA-A9E7A48B2D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DAD90-5331-45AE-8C9E-AFE7904B2FE8}" type="datetimeFigureOut">
              <a:rPr lang="en-US" smtClean="0"/>
              <a:pPr/>
              <a:t>4/5/18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3204E-3E2C-4CFE-A3FA-A9E7A48B2D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DAD90-5331-45AE-8C9E-AFE7904B2FE8}" type="datetimeFigureOut">
              <a:rPr lang="en-US" smtClean="0"/>
              <a:pPr/>
              <a:t>4/5/18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3204E-3E2C-4CFE-A3FA-A9E7A48B2D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DAD90-5331-45AE-8C9E-AFE7904B2FE8}" type="datetimeFigureOut">
              <a:rPr lang="en-US" smtClean="0"/>
              <a:pPr/>
              <a:t>4/5/18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3204E-3E2C-4CFE-A3FA-A9E7A48B2D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DAD90-5331-45AE-8C9E-AFE7904B2FE8}" type="datetimeFigureOut">
              <a:rPr lang="en-US" smtClean="0"/>
              <a:pPr/>
              <a:t>4/5/18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3204E-3E2C-4CFE-A3FA-A9E7A48B2D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DAD90-5331-45AE-8C9E-AFE7904B2FE8}" type="datetimeFigureOut">
              <a:rPr lang="en-US" smtClean="0"/>
              <a:pPr/>
              <a:t>4/5/18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3204E-3E2C-4CFE-A3FA-A9E7A48B2D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DAD90-5331-45AE-8C9E-AFE7904B2FE8}" type="datetimeFigureOut">
              <a:rPr lang="en-US" smtClean="0"/>
              <a:pPr/>
              <a:t>4/5/18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3204E-3E2C-4CFE-A3FA-A9E7A48B2D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DAD90-5331-45AE-8C9E-AFE7904B2FE8}" type="datetimeFigureOut">
              <a:rPr lang="en-US" smtClean="0"/>
              <a:pPr/>
              <a:t>4/5/18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3204E-3E2C-4CFE-A3FA-A9E7A48B2D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DAD90-5331-45AE-8C9E-AFE7904B2FE8}" type="datetimeFigureOut">
              <a:rPr lang="en-US" smtClean="0"/>
              <a:pPr/>
              <a:t>4/5/18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3204E-3E2C-4CFE-A3FA-A9E7A48B2D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DAD90-5331-45AE-8C9E-AFE7904B2FE8}" type="datetimeFigureOut">
              <a:rPr lang="en-US" smtClean="0"/>
              <a:pPr/>
              <a:t>4/5/18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3204E-3E2C-4CFE-A3FA-A9E7A48B2D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DAD90-5331-45AE-8C9E-AFE7904B2FE8}" type="datetimeFigureOut">
              <a:rPr lang="en-US" smtClean="0"/>
              <a:pPr/>
              <a:t>4/5/18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3204E-3E2C-4CFE-A3FA-A9E7A48B2D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DAD90-5331-45AE-8C9E-AFE7904B2FE8}" type="datetimeFigureOut">
              <a:rPr lang="en-US" smtClean="0"/>
              <a:pPr/>
              <a:t>4/5/18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3204E-3E2C-4CFE-A3FA-A9E7A48B2D1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youtube.com/watch?v=4_I3tIjztj8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Deviance</a:t>
            </a:r>
            <a:endParaRPr lang="en-US" dirty="0"/>
          </a:p>
        </p:txBody>
      </p:sp>
      <p:pic>
        <p:nvPicPr>
          <p:cNvPr id="11266" name="Picture 2" descr="http://1.bp.blogspot.com/-aL4Opp8NfHY/TtOU8S8qEkI/AAAAAAAAAzI/jAW_ZUAVnho/s640/Face_Tattoos_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1752600"/>
            <a:ext cx="4295775" cy="4552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51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Social Control: </a:t>
            </a:r>
            <a:r>
              <a:rPr lang="en-US" dirty="0" smtClean="0">
                <a:solidFill>
                  <a:srgbClr val="00B050"/>
                </a:solidFill>
              </a:rPr>
              <a:t>attempts by society to regulate thoughts and behaviors.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- </a:t>
            </a:r>
            <a:r>
              <a:rPr lang="en-US" b="1" dirty="0" smtClean="0"/>
              <a:t>Negative sanctions: </a:t>
            </a:r>
            <a:r>
              <a:rPr lang="en-US" dirty="0" smtClean="0"/>
              <a:t>expressions of disapproval of deviance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- </a:t>
            </a:r>
            <a:r>
              <a:rPr lang="en-US" b="1" dirty="0" smtClean="0"/>
              <a:t>Positive sanctions: </a:t>
            </a:r>
            <a:r>
              <a:rPr lang="en-US" dirty="0" smtClean="0"/>
              <a:t>rewards for conforming to norms.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txBody>
          <a:bodyPr>
            <a:normAutofit/>
          </a:bodyPr>
          <a:lstStyle/>
          <a:p>
            <a:r>
              <a:rPr lang="en-US" sz="7200" b="1" dirty="0" smtClean="0">
                <a:solidFill>
                  <a:srgbClr val="00B050"/>
                </a:solidFill>
              </a:rPr>
              <a:t>HOMEWORK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Given the definition of deviance can cheating still be regarded as deviant?  Explain your answer.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470025"/>
          </a:xfrm>
        </p:spPr>
        <p:txBody>
          <a:bodyPr/>
          <a:lstStyle/>
          <a:p>
            <a:r>
              <a:rPr lang="en-US" dirty="0" smtClean="0"/>
              <a:t>What is </a:t>
            </a:r>
            <a:r>
              <a:rPr lang="en-US" dirty="0" smtClean="0">
                <a:hlinkClick r:id="rId2"/>
              </a:rPr>
              <a:t>deviance</a:t>
            </a:r>
            <a:r>
              <a:rPr lang="en-US" dirty="0" smtClean="0"/>
              <a:t>?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886200"/>
            <a:ext cx="8839200" cy="175260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tx1"/>
                </a:solidFill>
              </a:rPr>
              <a:t>Deviance: </a:t>
            </a:r>
            <a:r>
              <a:rPr lang="en-US" sz="5400" dirty="0" smtClean="0">
                <a:solidFill>
                  <a:schemeClr val="tx1"/>
                </a:solidFill>
              </a:rPr>
              <a:t>any violation of norms.</a:t>
            </a:r>
            <a:endParaRPr lang="en-US" sz="5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916362"/>
          </a:xfrm>
        </p:spPr>
        <p:txBody>
          <a:bodyPr>
            <a:normAutofit/>
          </a:bodyPr>
          <a:lstStyle/>
          <a:p>
            <a:r>
              <a:rPr lang="en-US" dirty="0" smtClean="0"/>
              <a:t>Deviant actions or attitudes have the common element of “different” which causes society to regard the deviant person as an “outsider”.</a:t>
            </a:r>
            <a:endParaRPr lang="en-US" dirty="0"/>
          </a:p>
        </p:txBody>
      </p:sp>
      <p:pic>
        <p:nvPicPr>
          <p:cNvPr id="14338" name="Picture 2" descr="http://listverse.files.wordpress.com/2009/08/sargentodearma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886200"/>
            <a:ext cx="4191000" cy="2750344"/>
          </a:xfrm>
          <a:prstGeom prst="rect">
            <a:avLst/>
          </a:prstGeom>
          <a:noFill/>
        </p:spPr>
      </p:pic>
      <p:pic>
        <p:nvPicPr>
          <p:cNvPr id="14340" name="Picture 4" descr="http://newsone.com/files/2011/08/inmates-wildfires-prisoner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3914180"/>
            <a:ext cx="4102100" cy="27240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What do you notice about this definition?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533400" y="3048000"/>
            <a:ext cx="8229600" cy="3276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 definition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is VERY VAGUE.  </a:t>
            </a:r>
            <a:endParaRPr lang="en-US" sz="4400" dirty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i="1" noProof="0" dirty="0" smtClean="0">
                <a:latin typeface="+mj-lt"/>
                <a:ea typeface="+mj-ea"/>
                <a:cs typeface="+mj-cs"/>
              </a:rPr>
              <a:t>It is not the act itself, but the reactions to the act, </a:t>
            </a:r>
            <a:r>
              <a:rPr lang="en-US" sz="4400" i="1" noProof="0" dirty="0" err="1" smtClean="0">
                <a:latin typeface="+mj-lt"/>
                <a:ea typeface="+mj-ea"/>
                <a:cs typeface="+mj-cs"/>
              </a:rPr>
              <a:t>tha</a:t>
            </a:r>
            <a:r>
              <a:rPr lang="en-US" sz="4400" i="1" dirty="0" smtClean="0">
                <a:latin typeface="+mj-lt"/>
                <a:ea typeface="+mj-ea"/>
                <a:cs typeface="+mj-cs"/>
              </a:rPr>
              <a:t>t make it deviant.</a:t>
            </a:r>
            <a:endParaRPr kumimoji="0" lang="en-US" sz="4400" b="0" i="1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400" baseline="0" dirty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533400" y="533400"/>
            <a:ext cx="8034338" cy="54864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600" dirty="0" smtClean="0"/>
              <a:t>W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hen sociologists use the term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“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deviant,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”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they are making a 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social judgment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never a 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moral one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360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a particular behavior is considered deviant, it means that it violates the values and norms or a particular group, 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not that it is inherently wrong.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737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Write down a few acts or attributes that you consider to be deviant.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 smtClean="0"/>
              <a:t>Acts: </a:t>
            </a:r>
            <a:r>
              <a:rPr lang="en-US" dirty="0" smtClean="0"/>
              <a:t>something you do (play baseball)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 smtClean="0"/>
              <a:t>Attribute: </a:t>
            </a:r>
            <a:r>
              <a:rPr lang="en-US" dirty="0" smtClean="0"/>
              <a:t>a quality or characteristic you have (being a student)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txBody>
          <a:bodyPr>
            <a:normAutofit/>
          </a:bodyPr>
          <a:lstStyle/>
          <a:p>
            <a:r>
              <a:rPr lang="en-US" b="1" dirty="0" smtClean="0"/>
              <a:t>Relativity of Deviance: </a:t>
            </a:r>
            <a:r>
              <a:rPr lang="en-US" dirty="0" smtClean="0"/>
              <a:t>what is deviant to some is not deviant to others.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i="1" u="sng" dirty="0" smtClean="0"/>
              <a:t>SYMBOLIC INTERACTION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00B050"/>
                </a:solidFill>
              </a:rPr>
              <a:t>What are some examples of the relativity of deviance.</a:t>
            </a:r>
            <a:endParaRPr lang="en-US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Sometimes, to be deviant, a person doesn’t have to actually </a:t>
            </a:r>
            <a:r>
              <a:rPr lang="en-US" b="1" u="sng" dirty="0" smtClean="0"/>
              <a:t>DO</a:t>
            </a:r>
            <a:r>
              <a:rPr lang="en-US" dirty="0" smtClean="0"/>
              <a:t> anything. 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 smtClean="0"/>
              <a:t>Stigma: </a:t>
            </a:r>
            <a:r>
              <a:rPr lang="en-US" dirty="0" smtClean="0"/>
              <a:t>characteristics that discredit people.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- Violations of norms of ability (blindness)</a:t>
            </a:r>
            <a:br>
              <a:rPr lang="en-US" dirty="0" smtClean="0"/>
            </a:br>
            <a:r>
              <a:rPr lang="en-US" dirty="0" smtClean="0"/>
              <a:t>- Violations of norms of appearance (birthmarks)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54762"/>
          </a:xfrm>
        </p:spPr>
        <p:txBody>
          <a:bodyPr>
            <a:normAutofit/>
          </a:bodyPr>
          <a:lstStyle/>
          <a:p>
            <a:r>
              <a:rPr lang="en-US" dirty="0" smtClean="0"/>
              <a:t>Norms make social life possible because they make life predictable.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This is why deviance can be seen as threatening.  Deviance undermines the predictability of social life.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190</Words>
  <Application>Microsoft Macintosh PowerPoint</Application>
  <PresentationFormat>On-screen Show (4:3)</PresentationFormat>
  <Paragraphs>18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Deviance</vt:lpstr>
      <vt:lpstr>What is deviance?  </vt:lpstr>
      <vt:lpstr>Deviant actions or attitudes have the common element of “different” which causes society to regard the deviant person as an “outsider”.</vt:lpstr>
      <vt:lpstr>What do you notice about this definition?</vt:lpstr>
      <vt:lpstr>PowerPoint Presentation</vt:lpstr>
      <vt:lpstr>Write down a few acts or attributes that you consider to be deviant.  Acts: something you do (play baseball)  Attribute: a quality or characteristic you have (being a student)</vt:lpstr>
      <vt:lpstr>Relativity of Deviance: what is deviant to some is not deviant to others.  SYMBOLIC INTERACTION  What are some examples of the relativity of deviance.</vt:lpstr>
      <vt:lpstr>Sometimes, to be deviant, a person doesn’t have to actually DO anything.    Stigma: characteristics that discredit people.  - Violations of norms of ability (blindness) - Violations of norms of appearance (birthmarks) </vt:lpstr>
      <vt:lpstr>Norms make social life possible because they make life predictable.  This is why deviance can be seen as threatening.  Deviance undermines the predictability of social life.</vt:lpstr>
      <vt:lpstr>Social Control: attempts by society to regulate thoughts and behaviors.   - Negative sanctions: expressions of disapproval of deviance  - Positive sanctions: rewards for conforming to norms. </vt:lpstr>
      <vt:lpstr>HOMEWORK  Given the definition of deviance can cheating still be regarded as deviant?  Explain your answer.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Deviance</dc:title>
  <dc:creator>Ashley</dc:creator>
  <cp:lastModifiedBy>Ashley Keegan</cp:lastModifiedBy>
  <cp:revision>10</cp:revision>
  <dcterms:created xsi:type="dcterms:W3CDTF">2012-04-13T19:05:51Z</dcterms:created>
  <dcterms:modified xsi:type="dcterms:W3CDTF">2018-04-05T13:45:18Z</dcterms:modified>
</cp:coreProperties>
</file>