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5" r:id="rId8"/>
    <p:sldId id="261" r:id="rId9"/>
    <p:sldId id="267" r:id="rId10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CFCE4-C1BB-4F60-A6BE-50BB0E386F8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BF41B-FAD2-4609-B44D-B7D1D3C56E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15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FF3A-0B4A-4C96-BB1F-9A0A39526D2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A90AC-9025-467F-A656-488493614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QASyR0w8Qo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Hrmiy4W9C0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7300" dirty="0" smtClean="0"/>
              <a:t>The Limbic System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Emotions, Memories and More!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74638"/>
            <a:ext cx="4038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Collection of structures that give humans enhanced capacity for memory, emotions and motives.</a:t>
            </a:r>
            <a:endParaRPr lang="en-US" dirty="0"/>
          </a:p>
        </p:txBody>
      </p:sp>
      <p:pic>
        <p:nvPicPr>
          <p:cNvPr id="1026" name="Picture 2" descr="http://upload.wikimedia.org/wikipedia/commons/5/5c/Brain_limbic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3962400" cy="5210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The Limbic System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*Processes memories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*Regulates complex emotions and motives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*Feelings of pleasure and pain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*</a:t>
            </a:r>
            <a:r>
              <a:rPr lang="en-US" dirty="0" smtClean="0"/>
              <a:t>Produces fear and rage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b="1" u="sng" dirty="0"/>
              <a:t>A</a:t>
            </a:r>
            <a:r>
              <a:rPr lang="en-US" b="1" u="sng" dirty="0" smtClean="0"/>
              <a:t>mygdala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Influence aggression and fear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Involved in memory and emotion.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smtClean="0">
                <a:solidFill>
                  <a:schemeClr val="accent2">
                    <a:lumMod val="75000"/>
                  </a:schemeClr>
                </a:solidFill>
              </a:rPr>
              <a:t>Which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division of the autonomic NS is activated when the amygdala is stimulated</a:t>
            </a:r>
            <a:r>
              <a:rPr lang="en-US" sz="2700" smtClean="0">
                <a:solidFill>
                  <a:schemeClr val="accent2">
                    <a:lumMod val="75000"/>
                  </a:schemeClr>
                </a:solidFill>
              </a:rPr>
              <a:t>? </a:t>
            </a:r>
            <a:br>
              <a:rPr lang="en-US" sz="270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70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Sympathetic/parasympathetic)?</a:t>
            </a:r>
            <a:endParaRPr lang="en-US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 Hippocampus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* Connects present with past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Remembers locations of things in space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</a:t>
            </a:r>
            <a:r>
              <a:rPr lang="en-US" dirty="0" smtClean="0">
                <a:hlinkClick r:id="rId2"/>
              </a:rPr>
              <a:t>H.M.</a:t>
            </a:r>
            <a:r>
              <a:rPr lang="en-US" dirty="0" smtClean="0"/>
              <a:t> – living in 1953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Vital part of memory system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8051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Hypothalamus</a:t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dirty="0" smtClean="0"/>
              <a:t>*Bodily maintenance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Hunger, thirst, body temp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Monitors blood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Works with other parts of the brain</a:t>
            </a:r>
            <a:endParaRPr lang="en-US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Hypothalamus</a:t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dirty="0" smtClean="0"/>
              <a:t>* Reward centers (pleasure centers)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Release of dopamine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Eating, drinking and sex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Reward deficiency syndrome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4800"/>
            <a:ext cx="3759200" cy="4003187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flipH="1">
            <a:off x="1371600" y="16002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429000" y="1905000"/>
            <a:ext cx="1066800" cy="335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67200" y="1676400"/>
            <a:ext cx="3505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10668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Amygdala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53340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Hippocampus: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10668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Hypothalamus: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Brain Crash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8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Limbic System  Emotions, Memories and More!</vt:lpstr>
      <vt:lpstr>Collection of structures that give humans enhanced capacity for memory, emotions and motives.</vt:lpstr>
      <vt:lpstr> The Limbic System   *Processes memories  *Regulates complex emotions and motives  *Feelings of pleasure and pain  *Produces fear and rage </vt:lpstr>
      <vt:lpstr>Amygdala  * Influence aggression and fear  * Involved in memory and emotion.    Which division of the autonomic NS is activated when the amygdala is stimulated?  (Sympathetic/parasympathetic)?</vt:lpstr>
      <vt:lpstr> Hippocampus  * Connects present with past  * Remembers locations of things in space  * H.M. – living in 1953  * Vital part of memory system</vt:lpstr>
      <vt:lpstr>Hypothalamus  *Bodily maintenance  * Hunger, thirst, body temp  * Monitors blood   * Works with other parts of the brain</vt:lpstr>
      <vt:lpstr>Hypothalamus  * Reward centers (pleasure centers)  * Release of dopamine  * Eating, drinking and sex  * Reward deficiency syndrome</vt:lpstr>
      <vt:lpstr>PowerPoint Presentation</vt:lpstr>
      <vt:lpstr>The Brain Crash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Limbic System  Emotions, Memories and More</dc:title>
  <dc:creator>Ashley</dc:creator>
  <cp:lastModifiedBy>Keegan, Ashley</cp:lastModifiedBy>
  <cp:revision>15</cp:revision>
  <cp:lastPrinted>2013-11-01T13:52:43Z</cp:lastPrinted>
  <dcterms:created xsi:type="dcterms:W3CDTF">2011-11-06T20:38:50Z</dcterms:created>
  <dcterms:modified xsi:type="dcterms:W3CDTF">2015-10-27T15:48:38Z</dcterms:modified>
</cp:coreProperties>
</file>