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8" r:id="rId5"/>
    <p:sldId id="259" r:id="rId6"/>
    <p:sldId id="261" r:id="rId7"/>
    <p:sldId id="262" r:id="rId8"/>
    <p:sldId id="264" r:id="rId9"/>
    <p:sldId id="260" r:id="rId10"/>
    <p:sldId id="257" r:id="rId11"/>
    <p:sldId id="263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2" d="100"/>
          <a:sy n="32" d="100"/>
        </p:scale>
        <p:origin x="-12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40848-18F9-41D6-903D-AE2725E55776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B7DCC-1CD5-4899-A455-F07BE5421D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FjJuN9Qfr0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ufqFO5B1vQY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user/VeteransMTC?v=SqjwV-lsV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Psychological Disorders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“ To study of the abnormal is the best way of understanding the normal”</a:t>
            </a:r>
            <a:br>
              <a:rPr lang="en-US" sz="3600" dirty="0" smtClean="0"/>
            </a:br>
            <a:r>
              <a:rPr lang="en-US" sz="2400" dirty="0" smtClean="0"/>
              <a:t>- William James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Classifying Psychological Disorders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Classification creates order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Classification describes symptoms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Diagnosis describes disorder and predicts future steps needed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DSM-IV-TR</a:t>
            </a:r>
            <a:br>
              <a:rPr lang="en-US" dirty="0" smtClean="0"/>
            </a:br>
            <a:r>
              <a:rPr lang="en-US" sz="2800" dirty="0" smtClean="0"/>
              <a:t>(Diagnosis and Statistical Manual of Mental Disorders)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dirty="0" smtClean="0"/>
              <a:t>* Defines diagnosis process</a:t>
            </a:r>
            <a:br>
              <a:rPr lang="en-US" dirty="0" smtClean="0"/>
            </a:br>
            <a:r>
              <a:rPr lang="en-US" dirty="0" smtClean="0"/>
              <a:t>* Defines 16 syndromes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Psychological Disorders and Justice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How do you feel about the defense by reason of insanity?  1-2 paragraphs.  Agree/disagree, why, examples, questions, etc.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Anxiety Disorders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20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Anxiety Disorders: psychological disorders characterized by distressing, persistent anxiety or maladaptive behaviors that reduce anxiety.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52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Generalized anxiety disorder: </a:t>
            </a:r>
            <a:r>
              <a:rPr lang="en-US" dirty="0" smtClean="0"/>
              <a:t>a person is unexplainably and continually tense and uneasy.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2/3 of people with this condition are women.  Marked by continual worry.  People are often jittery, agitated and sleep-deprived.  Concentration is difficult.</a:t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1823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Often the person suffering from this condition cannot identify, or deal with, its cause.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anxiety is “free-floating” and often accompanied with depression.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61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Panic Disorder: </a:t>
            </a:r>
            <a:r>
              <a:rPr lang="en-US" dirty="0" smtClean="0"/>
              <a:t>a person experiences sudden episodes of intense dread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“Anxiety tornado” – strikes suddenly, wreaks havoc and disappears.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1/75 people have this disorder and it is generally a minute long period of intense fear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39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Panic attacks are marked by heart palpitations, shortness of breath, choking sensations, dizziness.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Smokers have at least a doubled risk of panic disorder.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13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Phobias: </a:t>
            </a:r>
            <a:r>
              <a:rPr lang="en-US" dirty="0" smtClean="0"/>
              <a:t>a person feels irrationally afraid of a specific object or situation.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Social phobia: </a:t>
            </a:r>
            <a:r>
              <a:rPr lang="en-US" dirty="0" smtClean="0"/>
              <a:t>extreme shyness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Agoraphobia: </a:t>
            </a:r>
            <a:r>
              <a:rPr lang="en-US" dirty="0" smtClean="0"/>
              <a:t>fear of situations in which escape is difficult/impossible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5334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smtClean="0"/>
              <a:t>In your notebook, list symptoms of mental illness.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i="1" dirty="0" smtClean="0">
                <a:hlinkClick r:id="rId2"/>
              </a:rPr>
              <a:t>Obsessive-compulsive disorder: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a person is troubled by repetitive thoughts or actions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2-3% of people cross the line from normal preoccupations to debilitating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98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OCD is more common among teens and young adults.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u="sng" dirty="0" smtClean="0"/>
              <a:t>Obsessions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40% concern with dirt, germs or toxins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u="sng" dirty="0" smtClean="0"/>
              <a:t>Compulsions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85% excessive hand washing, bathing or grooming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74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i="1" dirty="0" smtClean="0">
                <a:hlinkClick r:id="rId2"/>
              </a:rPr>
              <a:t>Post traumatic stress disorder: </a:t>
            </a:r>
            <a:r>
              <a:rPr lang="en-US" dirty="0" smtClean="0"/>
              <a:t>a person has lingering memories, nightmares and other symptoms for weeks after a threatening, uncontrollable event.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Survivors of accidents, disasters, violent and/or </a:t>
            </a:r>
            <a:r>
              <a:rPr lang="en-US" smtClean="0"/>
              <a:t>sexual assaults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4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groups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Groups 1 and 4: Create a definition for abnormal behavior (mental illness).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Groups 2 and 3: Create a definition for normal behavior (mentally healthy).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Definitions CANNOT include symptoms from earlier list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Psychological Disorders: </a:t>
            </a:r>
            <a:r>
              <a:rPr lang="en-US" dirty="0" smtClean="0"/>
              <a:t>ongoing patterns of thoughts, feelings and actions that are </a:t>
            </a:r>
            <a:r>
              <a:rPr lang="en-US" i="1" dirty="0" smtClean="0"/>
              <a:t>deviant, distressful and dysfunctional.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Deviant= different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 smtClean="0"/>
              <a:t>Standards for deviant behavior different by context and culture.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 be considered disordered, deviant behavior usually cases the person distress.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Dysfunction is the key to defining a disorder.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Medical Model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mental illness must be diagnosed on the basis of symptoms and cured through therapy and/or treatment.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Biopsychosocial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Approach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All behavior is due to interaction of nature and nurture.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Mental illness is both a “sickness” and experiences in environment.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rs.els-cdn.com/content/image/1-s2.0-S0889857X05700569-f008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586743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Cultures differ in their sources of stress and also coping mechanisms.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Western culture: </a:t>
            </a:r>
            <a:r>
              <a:rPr lang="en-US" dirty="0" smtClean="0"/>
              <a:t>Eating disorders</a:t>
            </a:r>
            <a:br>
              <a:rPr lang="en-US" dirty="0" smtClean="0"/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Latin America: </a:t>
            </a:r>
            <a:r>
              <a:rPr lang="en-US" dirty="0" err="1" smtClean="0"/>
              <a:t>Susto</a:t>
            </a:r>
            <a:r>
              <a:rPr lang="en-US" dirty="0" smtClean="0"/>
              <a:t> (anxiety, restlessness)</a:t>
            </a:r>
            <a:br>
              <a:rPr lang="en-US" dirty="0" smtClean="0"/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Japan: </a:t>
            </a:r>
            <a:r>
              <a:rPr lang="en-US" dirty="0" err="1" smtClean="0"/>
              <a:t>Taijin-kyofusho</a:t>
            </a:r>
            <a:r>
              <a:rPr lang="en-US" dirty="0" smtClean="0"/>
              <a:t> (social anxiety about appearance)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187</Words>
  <Application>Microsoft Macintosh PowerPoint</Application>
  <PresentationFormat>On-screen Show (4:3)</PresentationFormat>
  <Paragraphs>21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Psychological Disorders   “ To study of the abnormal is the best way of understanding the normal” - William James</vt:lpstr>
      <vt:lpstr>In your notebook, list symptoms of mental illness.</vt:lpstr>
      <vt:lpstr>4 groups  Groups 1 and 4: Create a definition for abnormal behavior (mental illness).  Groups 2 and 3: Create a definition for normal behavior (mentally healthy).  * Definitions CANNOT include symptoms from earlier list</vt:lpstr>
      <vt:lpstr>Psychological Disorders: ongoing patterns of thoughts, feelings and actions that are deviant, distressful and dysfunctional.  Deviant= different</vt:lpstr>
      <vt:lpstr>Standards for deviant behavior different by context and culture.    To be considered disordered, deviant behavior usually cases the person distress.   Dysfunction is the key to defining a disorder.</vt:lpstr>
      <vt:lpstr>Medical Model  A mental illness must be diagnosed on the basis of symptoms and cured through therapy and/or treatment. </vt:lpstr>
      <vt:lpstr>Biopsychosocial Approach  All behavior is due to interaction of nature and nurture.    Mental illness is both a “sickness” and experiences in environment. </vt:lpstr>
      <vt:lpstr>PowerPoint Presentation</vt:lpstr>
      <vt:lpstr>Cultures differ in their sources of stress and also coping mechanisms.    Western culture: Eating disorders Latin America: Susto (anxiety, restlessness) Japan: Taijin-kyofusho (social anxiety about appearance)</vt:lpstr>
      <vt:lpstr>Classifying Psychological Disorders  * Classification creates order  * Classification describes symptoms  * Diagnosis describes disorder and predicts future steps needed</vt:lpstr>
      <vt:lpstr>DSM-IV-TR (Diagnosis and Statistical Manual of Mental Disorders)  * Defines diagnosis process * Defines 16 syndromes</vt:lpstr>
      <vt:lpstr>Psychological Disorders and Justice   * How do you feel about the defense by reason of insanity?  1-2 paragraphs.  Agree/disagree, why, examples, questions, etc. </vt:lpstr>
      <vt:lpstr>Anxiety Disorders  </vt:lpstr>
      <vt:lpstr>Anxiety Disorders: psychological disorders characterized by distressing, persistent anxiety or maladaptive behaviors that reduce anxiety. </vt:lpstr>
      <vt:lpstr>Generalized anxiety disorder: a person is unexplainably and continually tense and uneasy.   2/3 of people with this condition are women.  Marked by continual worry.  People are often jittery, agitated and sleep-deprived.  Concentration is difficult.  </vt:lpstr>
      <vt:lpstr>Often the person suffering from this condition cannot identify, or deal with, its cause.    The anxiety is “free-floating” and often accompanied with depression.</vt:lpstr>
      <vt:lpstr>  Panic Disorder: a person experiences sudden episodes of intense dread  “Anxiety tornado” – strikes suddenly, wreaks havoc and disappears.  1/75 people have this disorder and it is generally a minute long period of intense fear   </vt:lpstr>
      <vt:lpstr>Panic attacks are marked by heart palpitations, shortness of breath, choking sensations, dizziness.  Smokers have at least a doubled risk of panic disorder. </vt:lpstr>
      <vt:lpstr>  Phobias: a person feels irrationally afraid of a specific object or situation.  Social phobia: extreme shyness  Agoraphobia: fear of situations in which escape is difficult/impossible     </vt:lpstr>
      <vt:lpstr>Obsessive-compulsive disorder: a person is troubled by repetitive thoughts or actions  2-3% of people cross the line from normal preoccupations to debilitating disorder</vt:lpstr>
      <vt:lpstr>OCD is more common among teens and young adults.    Obsessions 40% concern with dirt, germs or toxins  Compulsions 85% excessive hand washing, bathing or grooming</vt:lpstr>
      <vt:lpstr>Post traumatic stress disorder: a person has lingering memories, nightmares and other symptoms for weeks after a threatening, uncontrollable event.  Survivors of accidents, disasters, violent and/or sexual assaults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Disorders   “ To study of the abnormal is the best way of understanding the normal” - William James</dc:title>
  <dc:creator>Ashley</dc:creator>
  <cp:lastModifiedBy>Ashley Keegan</cp:lastModifiedBy>
  <cp:revision>7</cp:revision>
  <dcterms:created xsi:type="dcterms:W3CDTF">2013-01-10T17:39:58Z</dcterms:created>
  <dcterms:modified xsi:type="dcterms:W3CDTF">2017-12-28T13:22:16Z</dcterms:modified>
</cp:coreProperties>
</file>