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8" r:id="rId4"/>
    <p:sldId id="260" r:id="rId5"/>
    <p:sldId id="257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5AB07-5320-4CF3-9D62-DD50AA878115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CF082-C0B3-41B1-BB36-7619C6FF4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CF082-C0B3-41B1-BB36-7619C6FF45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8AAD5-C613-47E6-AEEE-A6F6660B7720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F0574-B49E-44F9-BAD4-59C6876D7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2962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Memory Retrieval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does it work?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b="1" dirty="0" smtClean="0"/>
              <a:t>Mood and Memory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Mood Congruent memory: memories that match a persons mood are retrieved.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Tip of Your Tongue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* Most people experience this </a:t>
            </a:r>
            <a:r>
              <a:rPr lang="en-US" sz="3600" dirty="0" smtClean="0"/>
              <a:t>weekly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* Most common with names and familiar objects.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* Most likely due to interference.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smtClean="0"/>
              <a:t>When one memory blocks retrieval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* Occurs during recall attempt, poor match between cues and encoding.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RETRIEVAL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memories are held in a storage of associations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each piece of info is connected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these connections serve as retrieval cues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Implicit and Explicit Memory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Implicit memory: </a:t>
            </a:r>
            <a:r>
              <a:rPr lang="en-US" dirty="0" smtClean="0"/>
              <a:t>memory that can affect your behavior but which you did not deliberately learn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Explicit memory: </a:t>
            </a:r>
            <a:r>
              <a:rPr lang="en-US" dirty="0" smtClean="0"/>
              <a:t>involves awareness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A memory is </a:t>
            </a:r>
            <a:r>
              <a:rPr lang="en-US" b="1" dirty="0" smtClean="0"/>
              <a:t>implicit</a:t>
            </a:r>
            <a:r>
              <a:rPr lang="en-US" dirty="0" smtClean="0"/>
              <a:t> if it can affect behavior or mental processes without being fully conscious.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Explicit</a:t>
            </a:r>
            <a:r>
              <a:rPr lang="en-US" dirty="0" smtClean="0"/>
              <a:t> memories always involve consciousness during retrieval.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/>
              <a:t>Whether memories are implicit or explicit, successful retrieval depends on how the memories were encoded and how they are cued.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Retrieval Cues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* Accurate retrieval requires good cues.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Retrieval cues: search terms to activate memory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* Some memories are not easily cued.  A good cue is one that depends on the type of memory being sought and the web of associations.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b="1" dirty="0" smtClean="0"/>
              <a:t>Priming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Psychologists have developed ways to “prime” implicit memories.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Providing cues that stimulate memories without awareness of the connection.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 Retrieval of explicit memories can be cued in two main ways.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 smtClean="0"/>
              <a:t>Recall: </a:t>
            </a:r>
            <a:r>
              <a:rPr lang="en-US" dirty="0" smtClean="0"/>
              <a:t>retrieval task in which you must create an answer almost entirely from memory with minimal cues.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b="1" dirty="0" smtClean="0"/>
              <a:t>Recognition: </a:t>
            </a:r>
            <a:r>
              <a:rPr lang="en-US" dirty="0" smtClean="0"/>
              <a:t>identify whether a stimulus has been previously experienced.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Factors Affecting Retrieval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 Alertness, stress, drugs, general knowledge</a:t>
            </a:r>
            <a:br>
              <a:rPr lang="en-US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* Encoding specificity: memory is encoded and stored with specific cues related to content.  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* The closer the cues match the form of encoding, the better it will be remembered.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74</Words>
  <Application>Microsoft Office PowerPoint</Application>
  <PresentationFormat>On-screen Show (4:3)</PresentationFormat>
  <Paragraphs>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Memory Retrieval  How does it work?</vt:lpstr>
      <vt:lpstr>RETRIEVAL  * memories are held in a storage of associations   * each piece of info is connected  * these connections serve as retrieval cues</vt:lpstr>
      <vt:lpstr>Implicit and Explicit Memory  Implicit memory: memory that can affect your behavior but which you did not deliberately learn  Explicit memory: involves awareness</vt:lpstr>
      <vt:lpstr>A memory is implicit if it can affect behavior or mental processes without being fully conscious.  Explicit memories always involve consciousness during retrieval.  </vt:lpstr>
      <vt:lpstr>Whether memories are implicit or explicit, successful retrieval depends on how the memories were encoded and how they are cued.  </vt:lpstr>
      <vt:lpstr>Retrieval Cues  * Accurate retrieval requires good cues.  Retrieval cues: search terms to activate memory  * Some memories are not easily cued.  A good cue is one that depends on the type of memory being sought and the web of associations.  </vt:lpstr>
      <vt:lpstr>Priming   * Psychologists have developed ways to “prime” implicit memories.  * Providing cues that stimulate memories without awareness of the connection.</vt:lpstr>
      <vt:lpstr>* Retrieval of explicit memories can be cued in two main ways.     Recall: retrieval task in which you must create an answer almost entirely from memory with minimal cues.   Recognition: identify whether a stimulus has been previously experienced. </vt:lpstr>
      <vt:lpstr>Other Factors Affecting Retrieval  * Alertness, stress, drugs, general knowledge  * Encoding specificity: memory is encoded and stored with specific cues related to content.    * The closer the cues match the form of encoding, the better it will be remembered.</vt:lpstr>
      <vt:lpstr>Mood and Memory  * Mood Congruent memory: memories that match a persons mood are retrieved.  </vt:lpstr>
      <vt:lpstr>Tip of Your Tongue  * Most people experience this weekly  * Most common with names and familiar objects.   * Most likely due to interference.   When one memory blocks retrieval.  * Occurs during recall attempt, poor match between cues and encoding. 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keegana</dc:creator>
  <cp:lastModifiedBy>Ashley</cp:lastModifiedBy>
  <cp:revision>12</cp:revision>
  <dcterms:created xsi:type="dcterms:W3CDTF">2012-12-12T17:28:37Z</dcterms:created>
  <dcterms:modified xsi:type="dcterms:W3CDTF">2013-12-31T14:38:44Z</dcterms:modified>
</cp:coreProperties>
</file>