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3" r:id="rId11"/>
    <p:sldId id="268" r:id="rId12"/>
    <p:sldId id="269" r:id="rId13"/>
    <p:sldId id="273" r:id="rId14"/>
    <p:sldId id="274" r:id="rId15"/>
    <p:sldId id="275" r:id="rId16"/>
    <p:sldId id="281" r:id="rId17"/>
    <p:sldId id="282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3FB6F-35D7-4E7C-A0B7-D1A148BC612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1F467-BC3E-4964-83AD-6FDA8D1BC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29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E615-DD16-4D17-9365-6097CA2563D3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2DDE-A0DE-4695-9B0F-F2997899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hHHdovKHDN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youtu.be/Y-Elr5K2Vuo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learner.org/vod/vod_window.html?pid=152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fPz6uvIbWZ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youtu.be/mDntbGRPe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dirty="0" smtClean="0"/>
              <a:t>COGNITIVE PSYCHOLOGY </a:t>
            </a:r>
            <a:br>
              <a:rPr lang="en-US" dirty="0" smtClean="0"/>
            </a:br>
            <a:r>
              <a:rPr lang="en-US" dirty="0" smtClean="0"/>
              <a:t>And Learning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COGNITIVE MAPS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A cognitive map is mental image that an organism uses to navigate through a familiar environment.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Draw a picture of Chatham High School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Edward </a:t>
            </a:r>
            <a:r>
              <a:rPr lang="en-US" b="1" dirty="0" err="1" smtClean="0"/>
              <a:t>Tolman</a:t>
            </a:r>
            <a:r>
              <a:rPr lang="en-US" b="1" dirty="0" smtClean="0"/>
              <a:t>: Cognitive Maps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Rats trained to run a maze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* Able to quickly select different route when preferred route is blocked.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Rats will select shortest detour, even though this was never reinforced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19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Latent Learning: </a:t>
            </a:r>
            <a:r>
              <a:rPr lang="en-US" dirty="0" smtClean="0"/>
              <a:t>form of learning that is not immediately expressed in an overt response; it occurs without any obvious </a:t>
            </a:r>
            <a:r>
              <a:rPr lang="en-US" dirty="0" err="1" smtClean="0"/>
              <a:t>reinformement</a:t>
            </a:r>
            <a:r>
              <a:rPr lang="en-US" dirty="0" smtClean="0"/>
              <a:t> of the behavior or associations that are learned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Tolman</a:t>
            </a:r>
            <a:r>
              <a:rPr lang="en-US" dirty="0" smtClean="0"/>
              <a:t> presented a dangerous challenge to </a:t>
            </a:r>
            <a:r>
              <a:rPr lang="en-US" dirty="0" err="1" smtClean="0"/>
              <a:t>behavioralism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Cognitive theories are the foundation for behavioral learning.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b="1" u="sng" dirty="0" smtClean="0"/>
              <a:t>Observational Learning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b="1" dirty="0" smtClean="0"/>
              <a:t>Observational Learning: </a:t>
            </a:r>
            <a:r>
              <a:rPr lang="en-US" dirty="0" smtClean="0"/>
              <a:t>Learning without direct experience (observing and imitating others)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en-US" dirty="0" smtClean="0">
                <a:hlinkClick r:id="rId2"/>
              </a:rPr>
              <a:t>Albert Bandura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Does observing violent behavior make viewers more likely to become violent?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* Children showed similar aggression after watching adults hit, punch and kick an inflated plastic clown.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These children were more aggressive than those who did not see the aggressive models.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When you are problem solving – have you ever had a flash of insight?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This proved we learn by imitation or </a:t>
            </a:r>
            <a:r>
              <a:rPr lang="en-US" dirty="0" smtClean="0">
                <a:hlinkClick r:id="rId2"/>
              </a:rPr>
              <a:t>observation</a:t>
            </a:r>
            <a:r>
              <a:rPr lang="en-US" dirty="0" smtClean="0"/>
              <a:t>.  If the models actions are successful we may act in the same way.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This could be seen as an extension of operant learning.  We are seeing the reward.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</a:t>
            </a:r>
            <a:br>
              <a:rPr lang="en-US" dirty="0" smtClean="0"/>
            </a:br>
            <a:r>
              <a:rPr lang="en-US" dirty="0" smtClean="0"/>
              <a:t>Behavioral and Cognitive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Observable events only</a:t>
            </a:r>
          </a:p>
          <a:p>
            <a:r>
              <a:rPr lang="en-US" dirty="0" smtClean="0"/>
              <a:t>Learning as associations of stimuli/response</a:t>
            </a:r>
          </a:p>
          <a:p>
            <a:r>
              <a:rPr lang="en-US" dirty="0" smtClean="0"/>
              <a:t>Classical and operant</a:t>
            </a:r>
          </a:p>
          <a:p>
            <a:r>
              <a:rPr lang="en-US" dirty="0" smtClean="0"/>
              <a:t>Names: Pavlov, Thorndike, Watson, Skinner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Inferences about mental processes that are not observable</a:t>
            </a:r>
          </a:p>
          <a:p>
            <a:r>
              <a:rPr lang="en-US" dirty="0" smtClean="0"/>
              <a:t>Learning as information processing</a:t>
            </a:r>
          </a:p>
          <a:p>
            <a:r>
              <a:rPr lang="en-US" dirty="0" smtClean="0"/>
              <a:t>Learning involves insight, cognitive maps</a:t>
            </a:r>
          </a:p>
          <a:p>
            <a:r>
              <a:rPr lang="en-US" dirty="0" smtClean="0"/>
              <a:t>Rebellion against behaviorism</a:t>
            </a:r>
          </a:p>
          <a:p>
            <a:r>
              <a:rPr lang="en-US" dirty="0" smtClean="0"/>
              <a:t>Kohler, </a:t>
            </a:r>
            <a:r>
              <a:rPr lang="en-US" dirty="0" err="1" smtClean="0"/>
              <a:t>Tolman</a:t>
            </a:r>
            <a:r>
              <a:rPr lang="en-US" dirty="0" smtClean="0"/>
              <a:t>, </a:t>
            </a:r>
            <a:r>
              <a:rPr lang="en-US" dirty="0" err="1" smtClean="0"/>
              <a:t>Bandura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Review Video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b="1" dirty="0" smtClean="0"/>
              <a:t>According to the Cognitive Perspective: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 may be reflected in mental activity only.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Some forms of learning must be explained as mental processes, rather than as changes in behavior.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Insight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Wolfgang Kohler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Thought behavioral explanation for learning was too limiting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 Mental processes had to be a huge part of learning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Used chimps to study cognitive learning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Showed chimps could </a:t>
            </a:r>
            <a:r>
              <a:rPr lang="en-US" dirty="0" smtClean="0">
                <a:hlinkClick r:id="rId2"/>
              </a:rPr>
              <a:t>solve </a:t>
            </a:r>
            <a:r>
              <a:rPr lang="en-US" dirty="0" smtClean="0"/>
              <a:t>complex problems by combining behaviors they had already learned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 Sultan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Piled up boxes and climbed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*Reached fruit suspended high in his cage.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Reorganization of perceptions of problems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INSIGHT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*Suddenly perceiving familiar objects in new forms or relationships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This is a mental process not a behavioral one.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* There was no </a:t>
            </a:r>
            <a:r>
              <a:rPr lang="en-US" dirty="0" smtClean="0">
                <a:hlinkClick r:id="rId2"/>
              </a:rPr>
              <a:t>behavioral explanation </a:t>
            </a:r>
            <a:r>
              <a:rPr lang="en-US" dirty="0" smtClean="0"/>
              <a:t>for this result.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en-US" dirty="0" err="1" smtClean="0"/>
              <a:t>Kohlers</a:t>
            </a:r>
            <a:r>
              <a:rPr lang="en-US" dirty="0" smtClean="0"/>
              <a:t> experiment forced a cognitive explanation of behavior and learning.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245</Words>
  <Application>Microsoft Macintosh PowerPoint</Application>
  <PresentationFormat>On-screen Show (4:3)</PresentationFormat>
  <Paragraphs>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COGNITIVE PSYCHOLOGY  And Learning</vt:lpstr>
      <vt:lpstr>When you are problem solving – have you ever had a flash of insight?</vt:lpstr>
      <vt:lpstr>According to the Cognitive Perspective:   Learning may be reflected in mental activity only.</vt:lpstr>
      <vt:lpstr>Some forms of learning must be explained as mental processes, rather than as changes in behavior.</vt:lpstr>
      <vt:lpstr>Insight Learning  * Wolfgang Kohler  * Thought behavioral explanation for learning was too limiting</vt:lpstr>
      <vt:lpstr>* Mental processes had to be a huge part of learning  * Used chimps to study cognitive learning  * Showed chimps could solve complex problems by combining behaviors they had already learned</vt:lpstr>
      <vt:lpstr>* Sultan  * Piled up boxes and climbed    *Reached fruit suspended high in his cage.  * Reorganization of perceptions of problems  </vt:lpstr>
      <vt:lpstr>INSIGHT LEARNING  *Suddenly perceiving familiar objects in new forms or relationships    * This is a mental process not a behavioral one.  </vt:lpstr>
      <vt:lpstr>* There was no behavioral explanation for this result.    * Kohlers experiment forced a cognitive explanation of behavior and learning.  </vt:lpstr>
      <vt:lpstr> COGNITIVE MAPS</vt:lpstr>
      <vt:lpstr>A cognitive map is mental image that an organism uses to navigate through a familiar environment.   Draw a picture of Chatham High School</vt:lpstr>
      <vt:lpstr>Edward Tolman: Cognitive Maps  * Rats trained to run a maze   * Able to quickly select different route when preferred route is blocked.  * Rats will select shortest detour, even though this was never reinforced</vt:lpstr>
      <vt:lpstr>Latent Learning: form of learning that is not immediately expressed in an overt response; it occurs without any obvious reinformement of the behavior or associations that are learned</vt:lpstr>
      <vt:lpstr>Tolman presented a dangerous challenge to behavioralism.  Why?</vt:lpstr>
      <vt:lpstr>Cognitive theories are the foundation for behavioral learning.</vt:lpstr>
      <vt:lpstr>Observational Learning</vt:lpstr>
      <vt:lpstr>Observational Learning: Learning without direct experience (observing and imitating others)</vt:lpstr>
      <vt:lpstr>  * Albert Bandura  * Does observing violent behavior make viewers more likely to become violent?</vt:lpstr>
      <vt:lpstr>* Children showed similar aggression after watching adults hit, punch and kick an inflated plastic clown.  * These children were more aggressive than those who did not see the aggressive models.</vt:lpstr>
      <vt:lpstr>This proved we learn by imitation or observation.  If the models actions are successful we may act in the same way.  * This could be seen as an extension of operant learning.  We are seeing the reward.</vt:lpstr>
      <vt:lpstr>Comparison of  Behavioral and Cognitive Learning</vt:lpstr>
      <vt:lpstr>Review Video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PSYCHOLOGY  And Learning</dc:title>
  <dc:creator>keegana</dc:creator>
  <cp:lastModifiedBy>Ashley Keegan</cp:lastModifiedBy>
  <cp:revision>35</cp:revision>
  <dcterms:created xsi:type="dcterms:W3CDTF">2012-12-05T19:11:58Z</dcterms:created>
  <dcterms:modified xsi:type="dcterms:W3CDTF">2017-11-26T14:41:11Z</dcterms:modified>
</cp:coreProperties>
</file>