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E62E-7568-4AC6-9DFA-004BF4E4E300}" type="datetimeFigureOut">
              <a:rPr lang="en-US" smtClean="0"/>
              <a:pPr/>
              <a:t>12/28/17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308C-D537-442C-AC78-D1AD087B7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ted.com/talks/susan_cain_the_power_of_introver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dirty="0" smtClean="0"/>
              <a:t>PERSONALITY CLASSIFICATION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Stereotypes (fat = jolly, female = sympathetic)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2. Traits: specific characteristics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Types: clusters of traits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dirty="0" smtClean="0"/>
              <a:t>Trait Perspective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 approach to describe personality in terms of stable patterns known as temperaments, traits and types.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Big Five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Factor Analysis: investigators can look for relationships/clusters among items)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Using Factor Analysis, researchers found 5 dominant personality factors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1. Openness to experiences</a:t>
            </a:r>
            <a:br>
              <a:rPr lang="en-US" dirty="0" smtClean="0"/>
            </a:br>
            <a:r>
              <a:rPr lang="en-US" dirty="0" smtClean="0"/>
              <a:t>2. Conscientiousness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smtClean="0">
                <a:hlinkClick r:id="rId2"/>
              </a:rPr>
              <a:t>Extraversion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Agreeableness</a:t>
            </a:r>
            <a:br>
              <a:rPr lang="en-US" dirty="0" smtClean="0"/>
            </a:br>
            <a:r>
              <a:rPr lang="en-US" dirty="0" smtClean="0"/>
              <a:t>5. Neuroticism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/>
              <a:t>The Five-Factor theory helps to simplify things.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PERSONALITY CLASSIFICATION   1. Stereotypes (fat = jolly, female = sympathetic)  2. Traits: specific characteristics  3. Types: clusters of traits</vt:lpstr>
      <vt:lpstr>Trait Perspective  An approach to describe personality in terms of stable patterns known as temperaments, traits and types. </vt:lpstr>
      <vt:lpstr>The Big Five  Factor Analysis: investigators can look for relationships/clusters among items)  Using Factor Analysis, researchers found 5 dominant personality factors</vt:lpstr>
      <vt:lpstr>1. Openness to experiences 2. Conscientiousness 3. Extraversion 4. Agreeableness 5. Neuroticism</vt:lpstr>
      <vt:lpstr>The Five-Factor theory helps to simplify things.  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Patterns in Personality</dc:title>
  <dc:creator>keegana</dc:creator>
  <cp:lastModifiedBy>Ashley Keegan</cp:lastModifiedBy>
  <cp:revision>8</cp:revision>
  <dcterms:created xsi:type="dcterms:W3CDTF">2013-01-07T21:10:49Z</dcterms:created>
  <dcterms:modified xsi:type="dcterms:W3CDTF">2017-12-28T13:16:40Z</dcterms:modified>
</cp:coreProperties>
</file>