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71" r:id="rId8"/>
    <p:sldId id="272" r:id="rId9"/>
    <p:sldId id="270" r:id="rId10"/>
    <p:sldId id="268" r:id="rId11"/>
    <p:sldId id="261" r:id="rId12"/>
    <p:sldId id="262" r:id="rId13"/>
    <p:sldId id="263" r:id="rId14"/>
    <p:sldId id="269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B8BD8-D48F-47DF-85BA-C9B85F0EA4A5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7382-CB3F-40B1-8F13-9DF5CF14E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bP43N95MKM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Memory Fails Us</a:t>
            </a:r>
            <a:endParaRPr lang="en-US" dirty="0"/>
          </a:p>
        </p:txBody>
      </p:sp>
      <p:pic>
        <p:nvPicPr>
          <p:cNvPr id="11266" name="Picture 2" descr="http://psychologyface.com/wp-content/uploads/2011/06/Memo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5057775" cy="4925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b="1" dirty="0" smtClean="0"/>
              <a:t>DISTORTION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Misattribution</a:t>
            </a:r>
            <a:br>
              <a:rPr lang="en-US" b="1" u="sng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*Memories associated with wrong time, place, person.</a:t>
            </a:r>
            <a:br>
              <a:rPr lang="en-US" dirty="0" smtClean="0"/>
            </a:br>
            <a:endParaRPr lang="en-US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hlinkClick r:id="rId2"/>
              </a:rPr>
              <a:t>Suggestibility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* Distortion/creation due to suggestion</a:t>
            </a:r>
            <a:br>
              <a:rPr lang="en-US" dirty="0" smtClean="0"/>
            </a:br>
            <a:endParaRPr lang="en-US" b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Bias</a:t>
            </a:r>
            <a:br>
              <a:rPr lang="en-US" b="1" u="sng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Personal beliefs, attitudes and experience </a:t>
            </a:r>
            <a:br>
              <a:rPr lang="en-US" dirty="0" smtClean="0"/>
            </a:br>
            <a:r>
              <a:rPr lang="en-US" dirty="0" smtClean="0"/>
              <a:t>*Expectancy bias</a:t>
            </a:r>
            <a:br>
              <a:rPr lang="en-US" dirty="0" smtClean="0"/>
            </a:br>
            <a:r>
              <a:rPr lang="en-US" dirty="0" smtClean="0"/>
              <a:t>*Self-Consistency bias</a:t>
            </a:r>
            <a:br>
              <a:rPr lang="en-US" dirty="0" smtClean="0"/>
            </a:br>
            <a:endParaRPr lang="en-US" b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b="1" dirty="0" smtClean="0"/>
              <a:t>INTRUSION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Persistence</a:t>
            </a:r>
            <a:br>
              <a:rPr lang="en-US" b="1" u="sng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Unwanted memories cannot be put out of mind</a:t>
            </a:r>
            <a:endParaRPr lang="en-US" b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Think of an example for each “Sin” of memory.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 Sins Of Memory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Transience</a:t>
            </a:r>
            <a:br>
              <a:rPr lang="en-US" dirty="0" smtClean="0"/>
            </a:br>
            <a:r>
              <a:rPr lang="en-US" dirty="0" smtClean="0"/>
              <a:t>2. Absent-mindedness</a:t>
            </a:r>
            <a:br>
              <a:rPr lang="en-US" dirty="0" smtClean="0"/>
            </a:br>
            <a:r>
              <a:rPr lang="en-US" dirty="0" smtClean="0"/>
              <a:t>3. Blocking</a:t>
            </a:r>
            <a:br>
              <a:rPr lang="en-US" dirty="0" smtClean="0"/>
            </a:br>
            <a:r>
              <a:rPr lang="en-US" dirty="0" smtClean="0"/>
              <a:t>4. Misattribution</a:t>
            </a:r>
            <a:br>
              <a:rPr lang="en-US" dirty="0" smtClean="0"/>
            </a:br>
            <a:r>
              <a:rPr lang="en-US" dirty="0" smtClean="0"/>
              <a:t>5. Suggestibility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6. Bias</a:t>
            </a:r>
            <a:br>
              <a:rPr lang="en-US" dirty="0" smtClean="0"/>
            </a:br>
            <a:r>
              <a:rPr lang="en-US" dirty="0" smtClean="0"/>
              <a:t>7. Persistence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b="1" dirty="0" smtClean="0"/>
              <a:t>FORGETTING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Transience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Memories fade</a:t>
            </a:r>
            <a:br>
              <a:rPr lang="en-US" dirty="0" smtClean="0"/>
            </a:br>
            <a:r>
              <a:rPr lang="en-US" dirty="0" smtClean="0"/>
              <a:t>* Meaningful v. non-meaningful memories</a:t>
            </a:r>
            <a:br>
              <a:rPr lang="en-US" dirty="0" smtClean="0"/>
            </a:br>
            <a:r>
              <a:rPr lang="en-US" dirty="0" smtClean="0"/>
              <a:t>*Not all memories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Absent-mindedness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*Retrieval failure from shifting attention</a:t>
            </a:r>
            <a:br>
              <a:rPr lang="en-US" dirty="0" smtClean="0"/>
            </a:br>
            <a:r>
              <a:rPr lang="en-US" dirty="0" smtClean="0"/>
              <a:t>*Not enough attention at time of encoding</a:t>
            </a:r>
            <a:br>
              <a:rPr lang="en-US" dirty="0" smtClean="0"/>
            </a:br>
            <a:r>
              <a:rPr lang="en-US" dirty="0" smtClean="0"/>
              <a:t>*Misplacing keys, forgetting appointments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Blocking</a:t>
            </a:r>
            <a:br>
              <a:rPr lang="en-US" b="1" u="sng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*Tip-of-the-tongue</a:t>
            </a:r>
            <a:br>
              <a:rPr lang="en-US" dirty="0" smtClean="0"/>
            </a:br>
            <a:r>
              <a:rPr lang="en-US" dirty="0" smtClean="0"/>
              <a:t>*Information encounters interference</a:t>
            </a:r>
            <a:br>
              <a:rPr lang="en-US" dirty="0" smtClean="0"/>
            </a:br>
            <a:r>
              <a:rPr lang="en-US" dirty="0" smtClean="0"/>
              <a:t>*Similarity</a:t>
            </a:r>
            <a:br>
              <a:rPr lang="en-US" dirty="0" smtClean="0"/>
            </a:br>
            <a:r>
              <a:rPr lang="en-US" dirty="0" smtClean="0"/>
              <a:t>*Meaning</a:t>
            </a:r>
            <a:br>
              <a:rPr lang="en-US" dirty="0" smtClean="0"/>
            </a:br>
            <a:r>
              <a:rPr lang="en-US" dirty="0" smtClean="0"/>
              <a:t>*Emotional factors</a:t>
            </a:r>
            <a:br>
              <a:rPr lang="en-US" dirty="0" smtClean="0"/>
            </a:br>
            <a:r>
              <a:rPr lang="en-US" dirty="0" smtClean="0"/>
              <a:t>*Proactive v. Retroactive</a:t>
            </a:r>
            <a:br>
              <a:rPr lang="en-US" dirty="0" smtClean="0"/>
            </a:br>
            <a:r>
              <a:rPr lang="en-US" dirty="0" smtClean="0"/>
              <a:t>*Serial position effect</a:t>
            </a:r>
            <a:endParaRPr lang="en-US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Proactive Interference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Forward acting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Something learned earlier disrupts recall of something experienced later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* Teacher has trouble learning new names because of so many previous students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Retroactive Interference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Backward acting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New information makes it harder to recall something learned earlier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 * Teacher has trouble remembering old student names because she has learned new names from this year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b="1" dirty="0" smtClean="0"/>
              <a:t>RETRIEVAL FAILURE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Interference: learning something new will interfere with retrieval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38</Words>
  <Application>Microsoft Office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When and Why Memory Fails Us</vt:lpstr>
      <vt:lpstr>7 Sins Of Memory  1. Transience 2. Absent-mindedness 3. Blocking 4. Misattribution 5. Suggestibility 6. Bias 7. Persistence</vt:lpstr>
      <vt:lpstr>FORGETTING</vt:lpstr>
      <vt:lpstr>Transience  * Memories fade * Meaningful v. non-meaningful memories *Not all memories </vt:lpstr>
      <vt:lpstr>Absent-mindedness  *Retrieval failure from shifting attention *Not enough attention at time of encoding *Misplacing keys, forgetting appointments  </vt:lpstr>
      <vt:lpstr>Blocking  *Tip-of-the-tongue *Information encounters interference *Similarity *Meaning *Emotional factors *Proactive v. Retroactive *Serial position effect</vt:lpstr>
      <vt:lpstr>Proactive Interference  * Forward acting  * Something learned earlier disrupts recall of something experienced later  * Teacher has trouble learning new names because of so many previous students    </vt:lpstr>
      <vt:lpstr>Retroactive Interference  * Backward acting  * New information makes it harder to recall something learned earlier   * Teacher has trouble remembering old student names because she has learned new names from this year</vt:lpstr>
      <vt:lpstr>RETRIEVAL FAILURE  * Interference: learning something new will interfere with retrieval</vt:lpstr>
      <vt:lpstr>DISTORTION</vt:lpstr>
      <vt:lpstr>Misattribution  *Memories associated with wrong time, place, person. </vt:lpstr>
      <vt:lpstr>Suggestibility  * Distortion/creation due to suggestion </vt:lpstr>
      <vt:lpstr>Bias  * Personal beliefs, attitudes and experience  *Expectancy bias *Self-Consistency bias </vt:lpstr>
      <vt:lpstr>INTRUSION</vt:lpstr>
      <vt:lpstr>Persistence  * Unwanted memories cannot be put out of mind</vt:lpstr>
      <vt:lpstr>Think of an example for each “Sin” of memory.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and Why Memory Fails Us</dc:title>
  <dc:creator>keegana</dc:creator>
  <cp:lastModifiedBy>Keegan, Ashley</cp:lastModifiedBy>
  <cp:revision>11</cp:revision>
  <dcterms:created xsi:type="dcterms:W3CDTF">2012-01-12T16:02:00Z</dcterms:created>
  <dcterms:modified xsi:type="dcterms:W3CDTF">2014-01-16T12:40:39Z</dcterms:modified>
</cp:coreProperties>
</file>