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5" r:id="rId5"/>
    <p:sldId id="263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5055F-7964-45F0-907E-E78C3BC8861B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99C52-9150-4A81-B202-531FD2CF53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5055F-7964-45F0-907E-E78C3BC8861B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99C52-9150-4A81-B202-531FD2CF53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5055F-7964-45F0-907E-E78C3BC8861B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99C52-9150-4A81-B202-531FD2CF53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5055F-7964-45F0-907E-E78C3BC8861B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99C52-9150-4A81-B202-531FD2CF53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5055F-7964-45F0-907E-E78C3BC8861B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99C52-9150-4A81-B202-531FD2CF53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5055F-7964-45F0-907E-E78C3BC8861B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99C52-9150-4A81-B202-531FD2CF53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5055F-7964-45F0-907E-E78C3BC8861B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99C52-9150-4A81-B202-531FD2CF53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5055F-7964-45F0-907E-E78C3BC8861B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99C52-9150-4A81-B202-531FD2CF53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5055F-7964-45F0-907E-E78C3BC8861B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99C52-9150-4A81-B202-531FD2CF53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5055F-7964-45F0-907E-E78C3BC8861B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99C52-9150-4A81-B202-531FD2CF53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5055F-7964-45F0-907E-E78C3BC8861B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99C52-9150-4A81-B202-531FD2CF53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5055F-7964-45F0-907E-E78C3BC8861B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99C52-9150-4A81-B202-531FD2CF533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en-US" sz="11500" dirty="0" smtClean="0"/>
              <a:t>Learning</a:t>
            </a:r>
            <a:endParaRPr lang="en-US" sz="1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1362"/>
          </a:xfrm>
        </p:spPr>
        <p:txBody>
          <a:bodyPr/>
          <a:lstStyle/>
          <a:p>
            <a:r>
              <a:rPr lang="en-US" dirty="0" smtClean="0"/>
              <a:t>We are not born with a genetic plan for life.  What we do is based on learning?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solidFill>
                  <a:srgbClr val="0070C0"/>
                </a:solidFill>
              </a:rPr>
              <a:t/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What </a:t>
            </a:r>
            <a:r>
              <a:rPr lang="en-US" dirty="0" smtClean="0">
                <a:solidFill>
                  <a:srgbClr val="0070C0"/>
                </a:solidFill>
              </a:rPr>
              <a:t>is learning?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How do psychologists define learning?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33400" y="2971800"/>
            <a:ext cx="8229600" cy="2971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latin typeface="+mj-lt"/>
                <a:ea typeface="+mj-ea"/>
                <a:cs typeface="+mj-cs"/>
              </a:rPr>
              <a:t>A relatively permanent behavior change due to experience.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How do we learn?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Association: </a:t>
            </a:r>
            <a:r>
              <a:rPr lang="en-US" dirty="0" smtClean="0"/>
              <a:t>connecting events that occur in sequence</a:t>
            </a: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>
            <a:normAutofit/>
          </a:bodyPr>
          <a:lstStyle/>
          <a:p>
            <a:r>
              <a:rPr lang="en-US" dirty="0" smtClean="0"/>
              <a:t>Learning can </a:t>
            </a:r>
            <a:r>
              <a:rPr lang="en-US" dirty="0" smtClean="0"/>
              <a:t>be described in terms of stimuli and responses </a:t>
            </a:r>
            <a:br>
              <a:rPr lang="en-US" dirty="0" smtClean="0"/>
            </a:br>
            <a:r>
              <a:rPr lang="en-US" b="1" dirty="0">
                <a:solidFill>
                  <a:srgbClr val="0070C0"/>
                </a:solidFill>
              </a:rPr>
              <a:t/>
            </a:r>
            <a:br>
              <a:rPr lang="en-US" b="1" dirty="0">
                <a:solidFill>
                  <a:srgbClr val="0070C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>Classical </a:t>
            </a:r>
            <a:r>
              <a:rPr lang="en-US" b="1" dirty="0" smtClean="0">
                <a:solidFill>
                  <a:srgbClr val="0070C0"/>
                </a:solidFill>
              </a:rPr>
              <a:t>Conditioning: </a:t>
            </a:r>
            <a:r>
              <a:rPr lang="en-US" dirty="0" smtClean="0">
                <a:solidFill>
                  <a:srgbClr val="0070C0"/>
                </a:solidFill>
              </a:rPr>
              <a:t>Associate two stimuli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/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>Operant </a:t>
            </a:r>
            <a:r>
              <a:rPr lang="en-US" b="1" dirty="0" smtClean="0">
                <a:solidFill>
                  <a:srgbClr val="0070C0"/>
                </a:solidFill>
              </a:rPr>
              <a:t>Conditioning: </a:t>
            </a:r>
            <a:r>
              <a:rPr lang="en-US" dirty="0" smtClean="0">
                <a:solidFill>
                  <a:srgbClr val="0070C0"/>
                </a:solidFill>
              </a:rPr>
              <a:t>associate response and consequences 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ISSUES WITH THE STUDY OF LEARNING</a:t>
            </a:r>
            <a:r>
              <a:rPr lang="en-US" dirty="0">
                <a:solidFill>
                  <a:srgbClr val="0070C0"/>
                </a:solidFill>
              </a:rPr>
              <a:t/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Behavioral </a:t>
            </a:r>
            <a:r>
              <a:rPr lang="en-US" dirty="0" smtClean="0">
                <a:solidFill>
                  <a:srgbClr val="0070C0"/>
                </a:solidFill>
              </a:rPr>
              <a:t>Verses Cognitive Learning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 Behaviorists and Cognitive psychologists disagree on part of the definition of learning.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* Behaviorists want to get rid of the study of mental processes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50</Words>
  <Application>Microsoft Office PowerPoint</Application>
  <PresentationFormat>On-screen Show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Learning</vt:lpstr>
      <vt:lpstr>We are not born with a genetic plan for life.  What we do is based on learning?   What is learning?</vt:lpstr>
      <vt:lpstr>How do psychologists define learning?</vt:lpstr>
      <vt:lpstr>How do we learn?  Association: connecting events that occur in sequence</vt:lpstr>
      <vt:lpstr>Learning can be described in terms of stimuli and responses   Classical Conditioning: Associate two stimuli  Operant Conditioning: associate response and consequences </vt:lpstr>
      <vt:lpstr> ISSUES WITH THE STUDY OF LEARNING Behavioral Verses Cognitive Learning   * Behaviorists and Cognitive psychologists disagree on part of the definition of learning.  * Behaviorists want to get rid of the study of mental processes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</dc:title>
  <dc:creator>Ashley</dc:creator>
  <cp:lastModifiedBy>Ashley</cp:lastModifiedBy>
  <cp:revision>1</cp:revision>
  <dcterms:created xsi:type="dcterms:W3CDTF">2013-12-08T20:43:44Z</dcterms:created>
  <dcterms:modified xsi:type="dcterms:W3CDTF">2013-12-08T20:53:38Z</dcterms:modified>
</cp:coreProperties>
</file>