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12C-BAD9-4A71-AB81-179B443779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F14D-EAFA-4C77-8286-E5925F807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12C-BAD9-4A71-AB81-179B443779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F14D-EAFA-4C77-8286-E5925F807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12C-BAD9-4A71-AB81-179B443779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F14D-EAFA-4C77-8286-E5925F807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12C-BAD9-4A71-AB81-179B443779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F14D-EAFA-4C77-8286-E5925F807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12C-BAD9-4A71-AB81-179B443779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F14D-EAFA-4C77-8286-E5925F807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12C-BAD9-4A71-AB81-179B443779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F14D-EAFA-4C77-8286-E5925F807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12C-BAD9-4A71-AB81-179B443779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F14D-EAFA-4C77-8286-E5925F807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12C-BAD9-4A71-AB81-179B443779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F14D-EAFA-4C77-8286-E5925F807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12C-BAD9-4A71-AB81-179B443779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F14D-EAFA-4C77-8286-E5925F807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12C-BAD9-4A71-AB81-179B443779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F14D-EAFA-4C77-8286-E5925F807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12C-BAD9-4A71-AB81-179B443779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F14D-EAFA-4C77-8286-E5925F807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7D12C-BAD9-4A71-AB81-179B443779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8F14D-EAFA-4C77-8286-E5925F8072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7LcBIerRCI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VrlHH14q3o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2578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The Endocrine System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Second Communication System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 smtClean="0"/>
              <a:t>* Glands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Hormones – Chemical Messengers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Influence interests (sex, food, aggression)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dirty="0" smtClean="0"/>
              <a:t>* Messengers flow through blood stream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Much slower process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Email verses snail mail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dirty="0" smtClean="0"/>
              <a:t>* Influence on many aspects of life (growth, reproduction, metabolism, mood)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Works with parasympathetic NS to sustain basic body processes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/>
              <a:t>* Crisis – endocrine shifts mode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Supports actions of sympathetic NS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Finishes what sympathetic NS started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724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Pituitary Gland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Controlled by hypothalamus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* Mid-level manager (takes orders from brain)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Influences growth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Master gland of body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Adrenal Gland</a:t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 smtClean="0"/>
              <a:t> * Fight or flight</a:t>
            </a:r>
            <a:br>
              <a:rPr lang="en-US" dirty="0" smtClean="0"/>
            </a:br>
            <a:r>
              <a:rPr lang="en-US" dirty="0" smtClean="0"/>
              <a:t>* Metabolism</a:t>
            </a:r>
            <a:br>
              <a:rPr lang="en-US" dirty="0" smtClean="0"/>
            </a:br>
            <a:r>
              <a:rPr lang="en-US" dirty="0" smtClean="0"/>
              <a:t>* Sexual Desire (women)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u="sng" dirty="0" smtClean="0">
                <a:hlinkClick r:id="rId2"/>
              </a:rPr>
              <a:t>Thyroid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 smtClean="0"/>
              <a:t>* Metabolism (energy use)</a:t>
            </a:r>
            <a:br>
              <a:rPr lang="en-US" dirty="0" smtClean="0"/>
            </a:br>
            <a:r>
              <a:rPr lang="en-US" dirty="0" smtClean="0"/>
              <a:t>* Physical growth/development</a:t>
            </a:r>
            <a:endParaRPr lang="en-US" b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Pancreas</a:t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 smtClean="0"/>
              <a:t>* Glucose (sugar) metabolism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Crash Course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40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Endocrine System  Second Communication System </vt:lpstr>
      <vt:lpstr>* Glands  * Hormones – Chemical Messengers  * Influence interests (sex, food, aggression)</vt:lpstr>
      <vt:lpstr>* Messengers flow through blood stream  * Much slower process  * Email verses snail mail </vt:lpstr>
      <vt:lpstr>* Influence on many aspects of life (growth, reproduction, metabolism, mood)   * Works with parasympathetic NS to sustain basic body processes </vt:lpstr>
      <vt:lpstr>* Crisis – endocrine shifts mode  * Supports actions of sympathetic NS  * Finishes what sympathetic NS started</vt:lpstr>
      <vt:lpstr>Pituitary Gland   * Controlled by hypothalamus   * Mid-level manager (takes orders from brain)  * Influences growth  * Master gland of body  </vt:lpstr>
      <vt:lpstr>Adrenal Gland   * Fight or flight * Metabolism * Sexual Desire (women)  Thyroid  * Metabolism (energy use) * Physical growth/development</vt:lpstr>
      <vt:lpstr>Pancreas  * Glucose (sugar) metabolism  </vt:lpstr>
      <vt:lpstr>Crash 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Endocrine System  Second Communication System </dc:title>
  <dc:creator>Ashley</dc:creator>
  <cp:lastModifiedBy>Keegan, Ashley</cp:lastModifiedBy>
  <cp:revision>4</cp:revision>
  <dcterms:created xsi:type="dcterms:W3CDTF">2013-10-27T18:14:50Z</dcterms:created>
  <dcterms:modified xsi:type="dcterms:W3CDTF">2017-09-18T16:06:51Z</dcterms:modified>
</cp:coreProperties>
</file>