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8" r:id="rId7"/>
    <p:sldId id="263" r:id="rId8"/>
    <p:sldId id="269" r:id="rId9"/>
    <p:sldId id="264" r:id="rId10"/>
    <p:sldId id="271" r:id="rId11"/>
    <p:sldId id="262" r:id="rId12"/>
    <p:sldId id="278" r:id="rId13"/>
    <p:sldId id="277" r:id="rId14"/>
    <p:sldId id="272" r:id="rId15"/>
    <p:sldId id="265" r:id="rId16"/>
    <p:sldId id="273" r:id="rId17"/>
    <p:sldId id="266" r:id="rId18"/>
    <p:sldId id="274" r:id="rId19"/>
    <p:sldId id="267" r:id="rId20"/>
    <p:sldId id="275" r:id="rId21"/>
    <p:sldId id="276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1099B-4473-BB4A-8DDA-9EF8CFB59585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37979-AF5D-834E-AA37-D6A3E0D8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37979-AF5D-834E-AA37-D6A3E0D884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8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53670-C086-43D0-9014-7D7FF7032034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EE267-49F1-428A-A0C6-70D8EB21E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W433CbS6zw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x3NimHt_shE" TargetMode="External"/><Relationship Id="rId3" Type="http://schemas.openxmlformats.org/officeDocument/2006/relationships/hyperlink" Target="https://www.youtube.com/watch?v=uWovoIexb2o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3fL0v4M9rQ" TargetMode="External"/><Relationship Id="rId4" Type="http://schemas.openxmlformats.org/officeDocument/2006/relationships/hyperlink" Target="https://www.youtube.com/watch?v=oBeHiPabqBE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Xv5JW7utQu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K5d5jxJ5vb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PLp8pjqwlsc" TargetMode="External"/><Relationship Id="rId3" Type="http://schemas.openxmlformats.org/officeDocument/2006/relationships/hyperlink" Target="http://www.youtube.com/watch?v=_E6OfdzBmT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feature=endscreen&amp;NR=1&amp;v=Q2VKlNwH2bw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xJLY9-RCQMU&amp;feature=relat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0T0hJ001qB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ni6RwDk79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 Perspectives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- mental interpretations of experiences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hlinkClick r:id="rId2"/>
              </a:rPr>
              <a:t>Psychodynamic Psychology </a:t>
            </a:r>
            <a:br>
              <a:rPr lang="en-US" sz="3200" dirty="0" smtClean="0">
                <a:hlinkClick r:id="rId2"/>
              </a:rPr>
            </a:br>
            <a:r>
              <a:rPr lang="en-US" sz="3200" dirty="0" smtClean="0">
                <a:hlinkClick r:id="rId2"/>
              </a:rPr>
              <a:t/>
            </a:r>
            <a:br>
              <a:rPr lang="en-US" sz="3200" dirty="0" smtClean="0">
                <a:hlinkClick r:id="rId2"/>
              </a:rPr>
            </a:br>
            <a:r>
              <a:rPr lang="en-US" sz="3200" dirty="0" smtClean="0">
                <a:hlinkClick r:id="rId2"/>
              </a:rPr>
              <a:t> </a:t>
            </a:r>
            <a:r>
              <a:rPr lang="en-US" sz="3200" dirty="0" smtClean="0"/>
              <a:t>- motivated by desires in unconscious mind (needs, desires, memories and conflicts)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dirty="0" smtClean="0"/>
              <a:t>Behavior Determined by: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unconscious needs, conflicts, repressed memories and childhood experiences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sz="4000" b="1" dirty="0" smtClean="0"/>
              <a:t> </a:t>
            </a:r>
            <a:r>
              <a:rPr lang="en-US" sz="4000" b="1" u="sng" dirty="0" smtClean="0"/>
              <a:t>The Clinical View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- interest in mental health and disorders </a:t>
            </a:r>
            <a:br>
              <a:rPr lang="en-US" sz="4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Humanistic Psychology </a:t>
            </a:r>
            <a:br>
              <a:rPr lang="en-US" dirty="0" smtClean="0">
                <a:hlinkClick r:id="rId3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actions influenced by self-concept and the need for growth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</a:t>
            </a:r>
            <a:br>
              <a:rPr lang="en-US" b="1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need for personal growth and fulfillment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Behavioral View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Behavior is shaped by learning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Reward</a:t>
            </a:r>
            <a:br>
              <a:rPr lang="en-US" dirty="0" smtClean="0">
                <a:hlinkClick r:id="rId2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Punishment 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4"/>
              </a:rPr>
              <a:t>Punishment 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 - history of rewards and punishments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The Trait 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long lasting personality characteristics influence behavior and personality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- unique combination of traits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The Socio-cultural View</a:t>
            </a:r>
            <a:br>
              <a:rPr lang="en-US" dirty="0" smtClean="0">
                <a:hlinkClick r:id="rId2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The </a:t>
            </a:r>
            <a:r>
              <a:rPr lang="en-US" dirty="0" smtClean="0">
                <a:hlinkClick r:id="rId3"/>
              </a:rPr>
              <a:t>Socio-Cultural View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importance of social interaction, social learning and cultural perspective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The perspectives of psychology are like a dysfunctional family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have a few common interests and “family” fights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They view behavior and mental processes differently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- culture, social norms and expectation and social learning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And a personal favorite for the road….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Poor Toby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Choose a celebrity and explain their behavior using a psychological perspective.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Then do it again, with a different celebrity and a different perspective.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26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dirty="0" smtClean="0"/>
              <a:t>Choose one perspective and create a skit to explain that perspective to 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7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For each of the 7 perspectives, try to guess what the main idea(s) are.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Put your answers in the boxes labeled “Your Guess”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This Lesson B</a:t>
            </a:r>
            <a:r>
              <a:rPr lang="en-US" dirty="0" smtClean="0"/>
              <a:t>rought </a:t>
            </a:r>
            <a:r>
              <a:rPr lang="en-US" dirty="0" smtClean="0"/>
              <a:t>to you by</a:t>
            </a:r>
            <a:endParaRPr lang="en-US" dirty="0"/>
          </a:p>
        </p:txBody>
      </p:sp>
      <p:pic>
        <p:nvPicPr>
          <p:cNvPr id="1026" name="Picture 2" descr="http://www.theofficestuff.com/images/pics/dundermiff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124200"/>
            <a:ext cx="3810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The Biological 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how physical makeup and brain operation influence personality, preferences, behavior and abilities.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all behavior comes from genetic tendencies which aided survival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brain structure and chemicals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innate responses for survival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The Developmental 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change results from interaction between heredity and environment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which counts more heavily?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Behavior determined by: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- interaction between nature and nurture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The Cognitive 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thoughts and actions come from our interpretation of experiences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actions influenced by how we process information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cognitions: mental processes (thoughts, expectations, perceptions and memories)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125</Words>
  <Application>Microsoft Macintosh PowerPoint</Application>
  <PresentationFormat>On-screen Show (4:3)</PresentationFormat>
  <Paragraphs>24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Psychological Perspectives  </vt:lpstr>
      <vt:lpstr>The perspectives of psychology are like a dysfunctional family  They have a few common interests and “family” fights  They view behavior and mental processes differently</vt:lpstr>
      <vt:lpstr>For each of the 7 perspectives, try to guess what the main idea(s) are.    Put your answers in the boxes labeled “Your Guess”</vt:lpstr>
      <vt:lpstr>This Lesson Brought to you by</vt:lpstr>
      <vt:lpstr>The Biological View  - how physical makeup and brain operation influence personality, preferences, behavior and abilities.   - all behavior comes from genetic tendencies which aided survival</vt:lpstr>
      <vt:lpstr>Behavior determined by:   - brain structure and chemicals  - innate responses for survival </vt:lpstr>
      <vt:lpstr>The Developmental View  - change results from interaction between heredity and environment  - which counts more heavily?</vt:lpstr>
      <vt:lpstr>Behavior determined by:  - interaction between nature and nurture  </vt:lpstr>
      <vt:lpstr>The Cognitive View  - thoughts and actions come from our interpretation of experiences  - actions influenced by how we process information  - cognitions: mental processes (thoughts, expectations, perceptions and memories)</vt:lpstr>
      <vt:lpstr>Behavior determined by:  - mental interpretations of experiences </vt:lpstr>
      <vt:lpstr>  Psychodynamic Psychology    - motivated by desires in unconscious mind (needs, desires, memories and conflicts)    </vt:lpstr>
      <vt:lpstr>Behavior Determined by:  unconscious needs, conflicts, repressed memories and childhood experiences</vt:lpstr>
      <vt:lpstr>  The Clinical View  - interest in mental health and disorders   Humanistic Psychology   - actions influenced by self-concept and the need for growth</vt:lpstr>
      <vt:lpstr>Behavior determined by:   need for personal growth and fulfillment</vt:lpstr>
      <vt:lpstr>The Behavioral View  - Behavior is shaped by learning  Reward  Punishment  Punishment 2</vt:lpstr>
      <vt:lpstr>Behavior determined by:   - history of rewards and punishments</vt:lpstr>
      <vt:lpstr>The Trait View  - long lasting personality characteristics influence behavior and personality </vt:lpstr>
      <vt:lpstr>Behavior determined by:  - unique combination of traits</vt:lpstr>
      <vt:lpstr>The Socio-cultural View  The Socio-Cultural View 2  - importance of social interaction, social learning and cultural perspective</vt:lpstr>
      <vt:lpstr>Behavior determined by:  - culture, social norms and expectation and social learning</vt:lpstr>
      <vt:lpstr>And a personal favorite for the road….    Poor Toby  </vt:lpstr>
      <vt:lpstr>Choose a celebrity and explain their behavior using a psychological perspective.  Then do it again, with a different celebrity and a different perspective.</vt:lpstr>
      <vt:lpstr>Choose one perspective and create a skit to explain that perspective to the class. 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Perspectives</dc:title>
  <dc:creator>keegana</dc:creator>
  <cp:lastModifiedBy>Ashley Keegan</cp:lastModifiedBy>
  <cp:revision>21</cp:revision>
  <dcterms:created xsi:type="dcterms:W3CDTF">2011-08-31T15:03:22Z</dcterms:created>
  <dcterms:modified xsi:type="dcterms:W3CDTF">2017-08-31T12:52:33Z</dcterms:modified>
</cp:coreProperties>
</file>