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CF30-0F37-4E40-9C01-B34F3E506B8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48F7-97B0-493B-A6B3-3CA13706C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CF30-0F37-4E40-9C01-B34F3E506B8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48F7-97B0-493B-A6B3-3CA13706C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CF30-0F37-4E40-9C01-B34F3E506B8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48F7-97B0-493B-A6B3-3CA13706C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CF30-0F37-4E40-9C01-B34F3E506B8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48F7-97B0-493B-A6B3-3CA13706C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CF30-0F37-4E40-9C01-B34F3E506B8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48F7-97B0-493B-A6B3-3CA13706C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CF30-0F37-4E40-9C01-B34F3E506B8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48F7-97B0-493B-A6B3-3CA13706C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CF30-0F37-4E40-9C01-B34F3E506B8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48F7-97B0-493B-A6B3-3CA13706C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CF30-0F37-4E40-9C01-B34F3E506B8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48F7-97B0-493B-A6B3-3CA13706C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CF30-0F37-4E40-9C01-B34F3E506B8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48F7-97B0-493B-A6B3-3CA13706C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CF30-0F37-4E40-9C01-B34F3E506B8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48F7-97B0-493B-A6B3-3CA13706C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CF30-0F37-4E40-9C01-B34F3E506B8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48F7-97B0-493B-A6B3-3CA13706C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DCF30-0F37-4E40-9C01-B34F3E506B8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248F7-97B0-493B-A6B3-3CA13706C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pic>
        <p:nvPicPr>
          <p:cNvPr id="1026" name="Picture 2" descr="C:\Users\Ashley\AppData\Local\Microsoft\Windows\Temporary Internet Files\Content.IE5\HC2NM7HK\MP90038531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447800"/>
            <a:ext cx="3581400" cy="5013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 smtClean="0"/>
              <a:t>What is memory?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system that encodes, stores and retrieves information.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Metaphors for memory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1. Library</a:t>
            </a:r>
            <a:br>
              <a:rPr lang="en-US" dirty="0" smtClean="0"/>
            </a:br>
            <a:r>
              <a:rPr lang="en-US" dirty="0" smtClean="0"/>
              <a:t>2. Video recorder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Which is more accurate?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dirty="0" smtClean="0"/>
              <a:t>Accurate memories: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1. Focused attention</a:t>
            </a:r>
            <a:br>
              <a:rPr lang="en-US" dirty="0" smtClean="0"/>
            </a:br>
            <a:r>
              <a:rPr lang="en-US" dirty="0" smtClean="0"/>
              <a:t>2. Interest</a:t>
            </a:r>
            <a:br>
              <a:rPr lang="en-US" dirty="0" smtClean="0"/>
            </a:br>
            <a:r>
              <a:rPr lang="en-US" dirty="0" smtClean="0"/>
              <a:t>3. Emotionally involved/invested</a:t>
            </a:r>
            <a:br>
              <a:rPr lang="en-US" dirty="0" smtClean="0"/>
            </a:br>
            <a:r>
              <a:rPr lang="en-US" dirty="0" smtClean="0"/>
              <a:t>4. Connected with prior experiences</a:t>
            </a:r>
            <a:br>
              <a:rPr lang="en-US" dirty="0" smtClean="0"/>
            </a:br>
            <a:r>
              <a:rPr lang="en-US" dirty="0" smtClean="0"/>
              <a:t>5. Rehearsed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en-US" b="1" dirty="0" smtClean="0"/>
              <a:t>THE HUMAN MEMORY SYSTEM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Encoding: </a:t>
            </a:r>
            <a:r>
              <a:rPr lang="en-US" dirty="0" smtClean="0"/>
              <a:t>get information in </a:t>
            </a:r>
            <a:br>
              <a:rPr lang="en-US" dirty="0" smtClean="0"/>
            </a:br>
            <a:r>
              <a:rPr lang="en-US" b="1" dirty="0" smtClean="0"/>
              <a:t>Storage: </a:t>
            </a:r>
            <a:r>
              <a:rPr lang="en-US" dirty="0" smtClean="0"/>
              <a:t>retain information</a:t>
            </a:r>
            <a:br>
              <a:rPr lang="en-US" dirty="0" smtClean="0"/>
            </a:br>
            <a:r>
              <a:rPr lang="en-US" b="1" dirty="0" smtClean="0"/>
              <a:t>Retrieval: </a:t>
            </a:r>
            <a:r>
              <a:rPr lang="en-US" dirty="0" smtClean="0"/>
              <a:t>get information out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604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Encoding: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select some stimulus from large amount of input</a:t>
            </a:r>
            <a:br>
              <a:rPr lang="en-US" dirty="0" smtClean="0"/>
            </a:br>
            <a:r>
              <a:rPr lang="en-US" dirty="0" smtClean="0"/>
              <a:t>focus on key features of input </a:t>
            </a:r>
            <a:br>
              <a:rPr lang="en-US" dirty="0" smtClean="0"/>
            </a:br>
            <a:r>
              <a:rPr lang="en-US" dirty="0" smtClean="0"/>
              <a:t>tag experience to make it meaningful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en-US" dirty="0" smtClean="0"/>
              <a:t>Elaboration during encoding is needed for certain information.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u="sng" dirty="0" smtClean="0"/>
              <a:t>Elaboration: </a:t>
            </a:r>
            <a:r>
              <a:rPr lang="en-US" dirty="0" smtClean="0"/>
              <a:t>connect new concept to existing information.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64362"/>
          </a:xfrm>
        </p:spPr>
        <p:txBody>
          <a:bodyPr>
            <a:normAutofit/>
          </a:bodyPr>
          <a:lstStyle/>
          <a:p>
            <a:r>
              <a:rPr lang="en-US" b="1" dirty="0" smtClean="0"/>
              <a:t>Storage: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retaining information encoded</a:t>
            </a:r>
            <a:br>
              <a:rPr lang="en-US" dirty="0" smtClean="0"/>
            </a:br>
            <a:r>
              <a:rPr lang="en-US" dirty="0" smtClean="0"/>
              <a:t>timing is key for long-term storage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en-US" b="1" dirty="0" smtClean="0"/>
              <a:t>Retrieval: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PAYOFF</a:t>
            </a:r>
            <a:br>
              <a:rPr lang="en-US" dirty="0" smtClean="0"/>
            </a:br>
            <a:r>
              <a:rPr lang="en-US" dirty="0" smtClean="0"/>
              <a:t>errors, distortion, failure during this task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Memory</vt:lpstr>
      <vt:lpstr>What is memory?   A system that encodes, stores and retrieves information.</vt:lpstr>
      <vt:lpstr>Metaphors for memory  1. Library 2. Video recorder  Which is more accurate?</vt:lpstr>
      <vt:lpstr>Accurate memories:  1. Focused attention 2. Interest 3. Emotionally involved/invested 4. Connected with prior experiences 5. Rehearsed</vt:lpstr>
      <vt:lpstr>THE HUMAN MEMORY SYSTEM   Encoding: get information in  Storage: retain information Retrieval: get information out</vt:lpstr>
      <vt:lpstr>  Encoding:   select some stimulus from large amount of input focus on key features of input  tag experience to make it meaningful </vt:lpstr>
      <vt:lpstr>Elaboration during encoding is needed for certain information.  Elaboration: connect new concept to existing information.</vt:lpstr>
      <vt:lpstr>Storage:   retaining information encoded timing is key for long-term storage </vt:lpstr>
      <vt:lpstr>Retrieval:  PAYOFF errors, distortion, failure during this task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</dc:title>
  <dc:creator>Ashley</dc:creator>
  <cp:lastModifiedBy>Ashley</cp:lastModifiedBy>
  <cp:revision>4</cp:revision>
  <dcterms:created xsi:type="dcterms:W3CDTF">2012-01-08T23:34:36Z</dcterms:created>
  <dcterms:modified xsi:type="dcterms:W3CDTF">2013-12-30T19:59:44Z</dcterms:modified>
</cp:coreProperties>
</file>