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6" r:id="rId5"/>
    <p:sldId id="261" r:id="rId6"/>
    <p:sldId id="267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CD386-5AD7-410F-AE9E-F956CDB9CFDA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84D8D-9681-4467-BBF2-38643FBF73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84F08-83C3-4BF8-862A-DE5B6C3BA11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6ACD-FBCF-419E-982F-3061D42FA0FB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C56E-DF68-436B-BC4B-AAA58D0BA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6ACD-FBCF-419E-982F-3061D42FA0FB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C56E-DF68-436B-BC4B-AAA58D0BA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6ACD-FBCF-419E-982F-3061D42FA0FB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C56E-DF68-436B-BC4B-AAA58D0BA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6ACD-FBCF-419E-982F-3061D42FA0FB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C56E-DF68-436B-BC4B-AAA58D0BA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6ACD-FBCF-419E-982F-3061D42FA0FB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C56E-DF68-436B-BC4B-AAA58D0BA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6ACD-FBCF-419E-982F-3061D42FA0FB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C56E-DF68-436B-BC4B-AAA58D0BA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6ACD-FBCF-419E-982F-3061D42FA0FB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C56E-DF68-436B-BC4B-AAA58D0BA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6ACD-FBCF-419E-982F-3061D42FA0FB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C56E-DF68-436B-BC4B-AAA58D0BA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6ACD-FBCF-419E-982F-3061D42FA0FB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C56E-DF68-436B-BC4B-AAA58D0BA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6ACD-FBCF-419E-982F-3061D42FA0FB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C56E-DF68-436B-BC4B-AAA58D0BA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6ACD-FBCF-419E-982F-3061D42FA0FB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C56E-DF68-436B-BC4B-AAA58D0BA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D6ACD-FBCF-419E-982F-3061D42FA0FB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3C56E-DF68-436B-BC4B-AAA58D0BAC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\\data1\users\staff\keegana\12th%20grade\Psychology\2011-2012\sentence%20completion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50"/>
                </a:solidFill>
              </a:rPr>
              <a:t>HUMANISTIC THEORIES</a:t>
            </a:r>
            <a:br>
              <a:rPr lang="en-US" sz="5400" dirty="0" smtClean="0">
                <a:solidFill>
                  <a:srgbClr val="00B050"/>
                </a:solidFill>
              </a:rPr>
            </a:br>
            <a:r>
              <a:rPr lang="en-US" sz="5400" dirty="0">
                <a:solidFill>
                  <a:srgbClr val="00B050"/>
                </a:solidFill>
              </a:rPr>
              <a:t/>
            </a:r>
            <a:br>
              <a:rPr lang="en-US" sz="5400" dirty="0">
                <a:solidFill>
                  <a:srgbClr val="00B050"/>
                </a:solidFill>
              </a:rPr>
            </a:br>
            <a:r>
              <a:rPr lang="en-US" dirty="0" smtClean="0"/>
              <a:t>* Optimistic about human </a:t>
            </a:r>
            <a:r>
              <a:rPr lang="en-US" dirty="0" smtClean="0"/>
              <a:t>nature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Personality drive by need to adapt, learn and </a:t>
            </a:r>
            <a:r>
              <a:rPr lang="en-US" dirty="0" smtClean="0"/>
              <a:t>grow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Positive outlook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Abraham Maslow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/>
              <a:t>* Looked at people with full and productive lives.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Mental health should not be described as the absence of illness.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Self-Actualizing personalities: creative, humorous, spontaneous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SELF-ACTUALIZERS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* Feel free to fulfill potential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Lincoln, Jefferson, Einstein, Eleanor Roosevelt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Research shows that people who are self-accepting lead happier lives. 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CARL ROGERS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Fully Functioning Person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4495800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solidFill>
                  <a:srgbClr val="00B050"/>
                </a:solidFill>
              </a:rPr>
              <a:t>Carl Rogers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Healthy personality = fully functioning person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</a:t>
            </a:r>
            <a:r>
              <a:rPr lang="en-US" b="1" dirty="0" smtClean="0"/>
              <a:t>Fully </a:t>
            </a:r>
            <a:r>
              <a:rPr lang="en-US" b="1" dirty="0" smtClean="0"/>
              <a:t>functioning </a:t>
            </a:r>
            <a:r>
              <a:rPr lang="en-US" dirty="0" smtClean="0"/>
              <a:t>= self-concept that is positive and congruent with reality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Push toward fulfillment of inborn capabilities = self-actualizing tendency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r>
              <a:rPr lang="en-US" dirty="0" smtClean="0"/>
              <a:t>*Rogers believed everyone has the capacity for growth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*Need a supportive and nurturing environment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b="1" dirty="0" smtClean="0"/>
              <a:t>Unconditional Positive regard: </a:t>
            </a:r>
            <a:r>
              <a:rPr lang="en-US" dirty="0" smtClean="0"/>
              <a:t>love without conditions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Conditional love: </a:t>
            </a:r>
            <a:r>
              <a:rPr lang="en-US" dirty="0" smtClean="0"/>
              <a:t>parental love dependent on good behavior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en-US" dirty="0" smtClean="0"/>
              <a:t>Humanistic theories about personality deal with deep motives for self-growth.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quest is guiding force towards positive behavior and enhancement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/>
          <a:lstStyle/>
          <a:p>
            <a:r>
              <a:rPr lang="en-US" dirty="0" smtClean="0">
                <a:hlinkClick r:id="rId3" action="ppaction://hlinkfile"/>
              </a:rPr>
              <a:t>SENTENCE COMPLETION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39</Words>
  <Application>Microsoft Office PowerPoint</Application>
  <PresentationFormat>On-screen Show (4:3)</PresentationFormat>
  <Paragraphs>10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HUMANISTIC THEORIES  * Optimistic about human nature  * Personality drive by need to adapt, learn and grow  * Positive outlook</vt:lpstr>
      <vt:lpstr>Abraham Maslow  * Looked at people with full and productive lives.  * Mental health should not be described as the absence of illness.  * Self-Actualizing personalities: creative, humorous, spontaneous</vt:lpstr>
      <vt:lpstr>SELF-ACTUALIZERS  * Feel free to fulfill potential  * Lincoln, Jefferson, Einstein, Eleanor Roosevelt  * Research shows that people who are self-accepting lead happier lives. </vt:lpstr>
      <vt:lpstr>CARL ROGERS  Fully Functioning Person </vt:lpstr>
      <vt:lpstr>Carl Rogers  * Healthy personality = fully functioning person  *Fully functioning = self-concept that is positive and congruent with reality  * Push toward fulfillment of inborn capabilities = self-actualizing tendency </vt:lpstr>
      <vt:lpstr>*Rogers believed everyone has the capacity for growth  *Need a supportive and nurturing environment</vt:lpstr>
      <vt:lpstr>Unconditional Positive regard: love without conditions   Conditional love: parental love dependent on good behavior</vt:lpstr>
      <vt:lpstr>Humanistic theories about personality deal with deep motives for self-growth.    This quest is guiding force towards positive behavior and enhancement</vt:lpstr>
      <vt:lpstr>SENTENCE COMPLETION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HUMANISTIC THEORIES  * Optimistic about human nature  * Personality drive by need to adapt, learn and grow  * Positive outlook</dc:title>
  <dc:creator>Ashley</dc:creator>
  <cp:lastModifiedBy>Ashley</cp:lastModifiedBy>
  <cp:revision>4</cp:revision>
  <dcterms:created xsi:type="dcterms:W3CDTF">2014-01-20T15:31:45Z</dcterms:created>
  <dcterms:modified xsi:type="dcterms:W3CDTF">2014-01-20T15:46:03Z</dcterms:modified>
</cp:coreProperties>
</file>