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0" r:id="rId3"/>
    <p:sldId id="265" r:id="rId4"/>
    <p:sldId id="264" r:id="rId5"/>
    <p:sldId id="266" r:id="rId6"/>
    <p:sldId id="267" r:id="rId7"/>
    <p:sldId id="268" r:id="rId8"/>
    <p:sldId id="269" r:id="rId9"/>
    <p:sldId id="261" r:id="rId10"/>
    <p:sldId id="270" r:id="rId11"/>
    <p:sldId id="271" r:id="rId12"/>
    <p:sldId id="281" r:id="rId13"/>
    <p:sldId id="272" r:id="rId14"/>
    <p:sldId id="282" r:id="rId15"/>
    <p:sldId id="283" r:id="rId16"/>
    <p:sldId id="273" r:id="rId17"/>
    <p:sldId id="274" r:id="rId18"/>
    <p:sldId id="285" r:id="rId19"/>
    <p:sldId id="275" r:id="rId20"/>
    <p:sldId id="276" r:id="rId21"/>
    <p:sldId id="277" r:id="rId22"/>
    <p:sldId id="286" r:id="rId23"/>
    <p:sldId id="284" r:id="rId24"/>
    <p:sldId id="28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8559-9E08-4A0A-A211-EC5D53FCA854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5982-9BB0-4479-8973-285DC9A1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wCfWHqrYUq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Eo7jcI8fAu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B7AIrt06ck" TargetMode="External"/><Relationship Id="rId4" Type="http://schemas.openxmlformats.org/officeDocument/2006/relationships/hyperlink" Target="https://www.youtube.com/watch?v=EYxUdPj-EEY" TargetMode="External"/><Relationship Id="rId5" Type="http://schemas.openxmlformats.org/officeDocument/2006/relationships/hyperlink" Target="https://www.youtube.com/watch?v=9hBfnXACsOI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cqnggkPQF0w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understanding%20the%20elements%20of%20classical%20conditioning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hhqumfpxuz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at the </a:t>
            </a:r>
            <a:r>
              <a:rPr lang="en-US" dirty="0" smtClean="0">
                <a:hlinkClick r:id="rId2"/>
              </a:rPr>
              <a:t>beach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9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Eventually, the neutral stimulus with elicit the same results as the Unconditioned Stimulus.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So, the tone will elicit salivation.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Therefore, the once neutral stimulus (tone), now becomes a Conditioned Stimulus (CS).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response to the Conditioned Stimulus (CS) now becomes the Conditioned Response (CR).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Conditioned Stimulus (CS): </a:t>
            </a:r>
            <a:r>
              <a:rPr lang="en-US" dirty="0" smtClean="0"/>
              <a:t>originally irrelevant stimulus, that after association with an UC comes to trigger a Condition Response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Conditioned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Response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(CR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n-US" dirty="0" smtClean="0"/>
              <a:t>the learned response to a previously neutral stimulus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lib.umn.edu/huber195/psy1001spring12/Classical%20Conditio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3246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PRACTICE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An experimenter sounds a tone just before delivering an air puff into your eye.  After several repetitions, you blink to the tone alone.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986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mtClean="0"/>
              <a:t>UCS</a:t>
            </a:r>
            <a:r>
              <a:rPr lang="en-US" dirty="0" smtClean="0"/>
              <a:t>: Air Puff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UCR</a:t>
            </a:r>
            <a:r>
              <a:rPr lang="en-US" dirty="0" smtClean="0"/>
              <a:t>: Blink to air puff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CS: Tone before air puff</a:t>
            </a:r>
            <a:br>
              <a:rPr lang="en-US" dirty="0" smtClean="0"/>
            </a:br>
            <a:r>
              <a:rPr lang="en-US" dirty="0" smtClean="0"/>
              <a:t>CR: Blink to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5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Timing is critical for conditioning to work.  In most cases, the CS and UCS (tone and food) must be presented close together in time.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5 CONDITIONING PROCESSES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Acquisition: </a:t>
            </a:r>
            <a:r>
              <a:rPr lang="en-US" dirty="0" smtClean="0"/>
              <a:t>initial stage of learning, links between neutral stimulus and UCS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Extinction: </a:t>
            </a:r>
            <a:r>
              <a:rPr lang="en-US" dirty="0" smtClean="0"/>
              <a:t>Learning from conditioning will go away (or decrease)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Spontaneous Recovery: </a:t>
            </a:r>
            <a:r>
              <a:rPr lang="en-US" dirty="0" smtClean="0"/>
              <a:t>Reappearance of conditioned response after a time delay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Generalization: </a:t>
            </a:r>
            <a:r>
              <a:rPr lang="en-US" dirty="0" smtClean="0"/>
              <a:t>Similar response to similar stimuli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Discrimination: </a:t>
            </a:r>
            <a:r>
              <a:rPr lang="en-US" dirty="0" smtClean="0"/>
              <a:t>Opposite of generalization.  Learning to respond to one stimulus but not to similar stimulus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CLASSICAL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CONDITIONING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“Once bitten, twice shy”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Type of learning in which one learns to link two or more stimuli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anticipate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events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03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 of Classical Conditioning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Classical Conditioning can be used as a tool to eliminate unwanted behaviors.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John Watson (behaviorist) first applied classical conditioning techniques to people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Examples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3"/>
              </a:rPr>
              <a:t>Examples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4"/>
              </a:rPr>
              <a:t>Examples</a:t>
            </a:r>
            <a:br>
              <a:rPr lang="en-US" dirty="0" smtClean="0">
                <a:hlinkClick r:id="rId4"/>
              </a:rPr>
            </a:b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Little </a:t>
            </a:r>
            <a:r>
              <a:rPr lang="en-US" dirty="0" smtClean="0">
                <a:hlinkClick r:id="rId5"/>
              </a:rPr>
              <a:t>Albert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UCS:</a:t>
            </a:r>
            <a:br>
              <a:rPr lang="en-US" dirty="0" smtClean="0"/>
            </a:br>
            <a:r>
              <a:rPr lang="en-US" dirty="0" smtClean="0"/>
              <a:t>UCR:</a:t>
            </a:r>
            <a:br>
              <a:rPr lang="en-US" dirty="0" smtClean="0"/>
            </a:br>
            <a:r>
              <a:rPr lang="en-US" dirty="0" smtClean="0"/>
              <a:t>CS:</a:t>
            </a:r>
            <a:br>
              <a:rPr lang="en-US" dirty="0" smtClean="0"/>
            </a:br>
            <a:r>
              <a:rPr lang="en-US" dirty="0" smtClean="0"/>
              <a:t>CR: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Cognitive Processes?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Food Aversions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Drug Rehab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Conditioning Coyotes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PRACTICE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If the aroma of a cake sets your mouth watering what is the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CS</a:t>
            </a:r>
            <a:br>
              <a:rPr lang="en-US" dirty="0" smtClean="0"/>
            </a:br>
            <a:r>
              <a:rPr lang="en-US" dirty="0" smtClean="0"/>
              <a:t>CR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Classical Conditioning</a:t>
            </a:r>
            <a:br>
              <a:rPr lang="en-US" dirty="0" smtClean="0">
                <a:hlinkClick r:id="rId2" action="ppaction://hlinkfile"/>
              </a:rPr>
            </a:br>
            <a:r>
              <a:rPr lang="en-US" dirty="0" smtClean="0">
                <a:hlinkClick r:id="rId2" action="ppaction://hlinkfile"/>
              </a:rPr>
              <a:t>Practice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28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Your turn!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Create a skit which you explain how classical conditioning works.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Classical Conditioning</a:t>
            </a:r>
            <a:r>
              <a:rPr lang="en-US" dirty="0" smtClean="0"/>
              <a:t>: basic form of learning in which a stimulus that produces an innate reflex becomes associated with a previously neutral stimulus, which then acquires the power to elicit essentially the same response.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Ivan Pavlov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*Behaviorism at work (ignore thoughts, feelings, motives)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Basic laws of learning same for all animals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EXPERIMENTS ON SALIVATION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Salivation is usually a reflex triggered by stimuli that has a biological significance.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Pavlov discovered reflexes could become associated with a new stimuli.  This meant the connection could be </a:t>
            </a:r>
            <a:r>
              <a:rPr lang="en-US" i="1" dirty="0" smtClean="0"/>
              <a:t>learned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dirty="0" smtClean="0"/>
              <a:t>Neutral stimulus: </a:t>
            </a:r>
            <a:r>
              <a:rPr lang="en-US" dirty="0" smtClean="0"/>
              <a:t>one without any reflex-provoking power</a:t>
            </a:r>
            <a:br>
              <a:rPr lang="en-US" dirty="0" smtClean="0"/>
            </a:b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Natural reflex producing stimulus</a:t>
            </a:r>
            <a:br>
              <a:rPr lang="en-US" dirty="0" smtClean="0"/>
            </a:br>
            <a:r>
              <a:rPr lang="en-US" dirty="0" smtClean="0"/>
              <a:t>= </a:t>
            </a:r>
            <a:br>
              <a:rPr lang="en-US" dirty="0" smtClean="0"/>
            </a:br>
            <a:r>
              <a:rPr lang="en-US" dirty="0" smtClean="0"/>
              <a:t>Learned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lib.umn.edu/huber195/psy1001spring12/Classical%20Conditio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3246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Unconditioned Stimulus (UCS): </a:t>
            </a:r>
            <a:r>
              <a:rPr lang="en-US" dirty="0" smtClean="0"/>
              <a:t>naturally and automatically produces a reflex response (food)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Unconditioned Response (UCR): </a:t>
            </a:r>
            <a:r>
              <a:rPr lang="en-US" dirty="0" smtClean="0"/>
              <a:t>the unlearned, naturally occurring to the UCS (salivation)</a:t>
            </a:r>
            <a:br>
              <a:rPr lang="en-US" dirty="0" smtClean="0"/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 LEARNING INVOLVED HERE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During initial learning stages (acquisition) a neutral stimulus (tone) is paired with Unconditioned Stimulus.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So, a tone is paired with food.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205</Words>
  <Application>Microsoft Macintosh PowerPoint</Application>
  <PresentationFormat>On-screen Show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 day at the beach…..</vt:lpstr>
      <vt:lpstr>CLASSICAL CONDITIONING   “Once bitten, twice shy”  Type of learning in which one learns to link two or more stimuli and anticipate events </vt:lpstr>
      <vt:lpstr>Classical Conditioning: basic form of learning in which a stimulus that produces an innate reflex becomes associated with a previously neutral stimulus, which then acquires the power to elicit essentially the same response. </vt:lpstr>
      <vt:lpstr>      Ivan Pavlov  *Behaviorism at work (ignore thoughts, feelings, motives)  * Basic laws of learning same for all animals      </vt:lpstr>
      <vt:lpstr>EXPERIMENTS ON SALIVATION  Salivation is usually a reflex triggered by stimuli that has a biological significance.    Pavlov discovered reflexes could become associated with a new stimuli.  This meant the connection could be learned.  </vt:lpstr>
      <vt:lpstr>Neutral stimulus: one without any reflex-provoking power + Natural reflex producing stimulus =  Learned response</vt:lpstr>
      <vt:lpstr>PowerPoint Presentation</vt:lpstr>
      <vt:lpstr>Unconditioned Stimulus (UCS): naturally and automatically produces a reflex response (food)  Unconditioned Response (UCR): the unlearned, naturally occurring to the UCS (salivation)  NO LEARNING INVOLVED HERE</vt:lpstr>
      <vt:lpstr>During initial learning stages (acquisition) a neutral stimulus (tone) is paired with Unconditioned Stimulus.  So, a tone is paired with food.</vt:lpstr>
      <vt:lpstr>Eventually, the neutral stimulus with elicit the same results as the Unconditioned Stimulus.  So, the tone will elicit salivation.</vt:lpstr>
      <vt:lpstr>Therefore, the once neutral stimulus (tone), now becomes a Conditioned Stimulus (CS).  The response to the Conditioned Stimulus (CS) now becomes the Conditioned Response (CR).</vt:lpstr>
      <vt:lpstr>Conditioned Stimulus (CS): originally irrelevant stimulus, that after association with an UC comes to trigger a Condition Response   Conditioned Response (CR): the learned response to a previously neutral stimulus</vt:lpstr>
      <vt:lpstr>PowerPoint Presentation</vt:lpstr>
      <vt:lpstr>PRACTICE   An experimenter sounds a tone just before delivering an air puff into your eye.  After several repetitions, you blink to the tone alone.  </vt:lpstr>
      <vt:lpstr>UCS: Air Puff UCR: Blink to air puff     CS: Tone before air puff CR: Blink to tone</vt:lpstr>
      <vt:lpstr>Timing is critical for conditioning to work.  In most cases, the CS and UCS (tone and food) must be presented close together in time.  </vt:lpstr>
      <vt:lpstr>5 CONDITIONING PROCESSES   Acquisition: initial stage of learning, links between neutral stimulus and UCS   Extinction: Learning from conditioning will go away (or decrease)    </vt:lpstr>
      <vt:lpstr> Spontaneous Recovery: Reappearance of conditioned response after a time delay</vt:lpstr>
      <vt:lpstr>Generalization: Similar response to similar stimuli  Discrimination: Opposite of generalization.  Learning to respond to one stimulus but not to similar stimulus</vt:lpstr>
      <vt:lpstr>Applications of Classical Conditioning  Classical Conditioning can be used as a tool to eliminate unwanted behaviors.  John Watson (behaviorist) first applied classical conditioning techniques to people</vt:lpstr>
      <vt:lpstr>Examples Examples Examples  Little Albert  UCS: UCR: CS: CR:</vt:lpstr>
      <vt:lpstr>  Cognitive Processes?  Food Aversions  Drug Rehab  Conditioning Coyotes   </vt:lpstr>
      <vt:lpstr>PRACTICE   If the aroma of a cake sets your mouth watering what is the   UC CS CR</vt:lpstr>
      <vt:lpstr>Classical Conditioning Practice Worksheet</vt:lpstr>
      <vt:lpstr>Your turn!  Create a skit which you explain how classical conditioning works.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Ashley</dc:creator>
  <cp:lastModifiedBy>Ashley Keegan</cp:lastModifiedBy>
  <cp:revision>22</cp:revision>
  <dcterms:created xsi:type="dcterms:W3CDTF">2012-12-02T14:08:51Z</dcterms:created>
  <dcterms:modified xsi:type="dcterms:W3CDTF">2017-11-26T14:29:55Z</dcterms:modified>
</cp:coreProperties>
</file>