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74" r:id="rId2"/>
    <p:sldId id="256" r:id="rId3"/>
    <p:sldId id="273" r:id="rId4"/>
    <p:sldId id="264" r:id="rId5"/>
    <p:sldId id="260" r:id="rId6"/>
    <p:sldId id="257" r:id="rId7"/>
    <p:sldId id="258" r:id="rId8"/>
    <p:sldId id="259" r:id="rId9"/>
    <p:sldId id="275" r:id="rId10"/>
    <p:sldId id="261" r:id="rId11"/>
    <p:sldId id="262" r:id="rId12"/>
    <p:sldId id="263" r:id="rId13"/>
    <p:sldId id="265" r:id="rId14"/>
    <p:sldId id="266" r:id="rId15"/>
    <p:sldId id="267" r:id="rId16"/>
    <p:sldId id="268" r:id="rId17"/>
    <p:sldId id="270" r:id="rId18"/>
    <p:sldId id="271" r:id="rId19"/>
    <p:sldId id="272" r:id="rId20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9474C-FECC-4C42-8E80-4BF4B47227B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9F03A-FC83-4740-92D3-E92FC8D88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6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BA3CA-8743-4053-939C-01613D42A91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DD89B-88D4-4514-9AB0-E21A562B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9BZ3zx8b8I&amp;feature=related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RKbZtpBcgI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Biopsychology and Neuroscience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Humans have innate abilities.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Programmed for language, social interaction and self-preservation.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How did these abilities come to us?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Evolution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Change has favored large brains suited to language, problem solving and interaction. 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/>
              <a:t>Evolution can make sense of things that seem arbitrary.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Example:  Phobias almost always involve things that signaled danger to ancestors.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Inheriting Genes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Genes encode information that can become your traits.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Genetic code is similar to a CD which has music or pictures on it.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/>
              <a:t>Unique combination of </a:t>
            </a:r>
            <a:r>
              <a:rPr lang="en-US" b="1" u="sng" dirty="0" smtClean="0"/>
              <a:t>traits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Hair color, weight, height, facial features.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Temperament and behavior patterns.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Genotype: </a:t>
            </a:r>
            <a:r>
              <a:rPr lang="en-US" dirty="0" smtClean="0"/>
              <a:t>genetic pattern that makes you different.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Phenotype: </a:t>
            </a:r>
            <a:r>
              <a:rPr lang="en-US" dirty="0" smtClean="0"/>
              <a:t>Physical structure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Every cell nucleus in the body carries complete set of instructions for building the organism.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Humans have 23 pairs of chromosomes.  Each has a chain of DNA.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Genes are words that make up instruction manual.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Humans have approximately 30,000 genes.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Genes live on 46 chromosomes – arranged in 23 pairs.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this have to do with psychology?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Genes influence psychological characteristics and physical traits.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Homework: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i="1" dirty="0" smtClean="0"/>
              <a:t>What if you could choose the genes in your children?</a:t>
            </a:r>
            <a:br>
              <a:rPr lang="en-US" i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1. Agree or disagree with developing such technology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Choose 3 genes you would pick for your child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3. Draw your genetically “perfect” child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How does the Brain Work?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Physical Basis of Mind and Behavior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smtClean="0">
                <a:hlinkClick r:id="rId2"/>
              </a:rPr>
              <a:t>biology</a:t>
            </a:r>
            <a:r>
              <a:rPr lang="en-US" dirty="0" smtClean="0"/>
              <a:t> and what does it have to do with psychology?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NATURE V. NURTURE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Nature v. Nurture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Bio-psychology: </a:t>
            </a:r>
            <a:r>
              <a:rPr lang="en-US" dirty="0" smtClean="0"/>
              <a:t>intersection of biology, behavior, and mental processes.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Neuroscience: </a:t>
            </a:r>
            <a:r>
              <a:rPr lang="en-US" dirty="0" smtClean="0"/>
              <a:t>collaboration between bio-psychologists, biologists, computer scientists, chemists, neurologists, linguists.  </a:t>
            </a:r>
            <a:br>
              <a:rPr lang="en-US" dirty="0" smtClean="0"/>
            </a:br>
            <a:r>
              <a:rPr lang="en-US" dirty="0" smtClean="0"/>
              <a:t>Anyone interested in the connection between brain and mind.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276600" cy="5257800"/>
          </a:xfrm>
        </p:spPr>
        <p:txBody>
          <a:bodyPr/>
          <a:lstStyle/>
          <a:p>
            <a:r>
              <a:rPr lang="en-US" dirty="0" smtClean="0"/>
              <a:t>- Grapefruit sized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- 3 lbs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- 100 billion nerve cells</a:t>
            </a:r>
            <a:endParaRPr lang="en-US" dirty="0"/>
          </a:p>
        </p:txBody>
      </p:sp>
      <p:pic>
        <p:nvPicPr>
          <p:cNvPr id="10242" name="Picture 2" descr="http://www.joelertola.com/tutorials/brain/gifs/Bra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76400"/>
            <a:ext cx="4762500" cy="36861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2286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THE BRAIN 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*Uses nerve circuitry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Regulates all body functions, control behavior, generate emotions and desires and process experiences.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What does this have to do with psychology?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The brain has circuits capable of producing </a:t>
            </a:r>
            <a:r>
              <a:rPr lang="en-US" b="1" dirty="0" smtClean="0"/>
              <a:t>emotions</a:t>
            </a:r>
            <a:r>
              <a:rPr lang="en-US" dirty="0" smtClean="0"/>
              <a:t>, </a:t>
            </a:r>
            <a:r>
              <a:rPr lang="en-US" b="1" dirty="0" smtClean="0"/>
              <a:t>motives</a:t>
            </a:r>
            <a:r>
              <a:rPr lang="en-US" dirty="0" smtClean="0"/>
              <a:t> and </a:t>
            </a:r>
            <a:r>
              <a:rPr lang="en-US" b="1" dirty="0" smtClean="0"/>
              <a:t>insights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Biology motivates all human sensation and perception, learning and memory, passion and pain, reason and madness.</a:t>
            </a:r>
            <a:endParaRPr lang="en-US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are Genes and Behavior Linked?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142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Biopsychology and Neuroscience</vt:lpstr>
      <vt:lpstr>How does the Brain Work?   The Physical Basis of Mind and Behavior</vt:lpstr>
      <vt:lpstr>What is biology and what does it have to do with psychology?   NATURE V. NURTURE</vt:lpstr>
      <vt:lpstr>Nature v. Nurture  </vt:lpstr>
      <vt:lpstr>Bio-psychology: intersection of biology, behavior, and mental processes.   Neuroscience: collaboration between bio-psychologists, biologists, computer scientists, chemists, neurologists, linguists.   Anyone interested in the connection between brain and mind.</vt:lpstr>
      <vt:lpstr>- Grapefruit sized  - 3 lbs  - 100 billion nerve cells</vt:lpstr>
      <vt:lpstr>*Uses nerve circuitry   * Regulates all body functions, control behavior, generate emotions and desires and process experiences.    What does this have to do with psychology?</vt:lpstr>
      <vt:lpstr>The brain has circuits capable of producing emotions, motives and insights.   Biology motivates all human sensation and perception, learning and memory, passion and pain, reason and madness.</vt:lpstr>
      <vt:lpstr>How are Genes and Behavior Linked?</vt:lpstr>
      <vt:lpstr>Humans have innate abilities.    Programmed for language, social interaction and self-preservation.</vt:lpstr>
      <vt:lpstr>How did these abilities come to us?  Evolution  Change has favored large brains suited to language, problem solving and interaction. </vt:lpstr>
      <vt:lpstr>Evolution can make sense of things that seem arbitrary.    Example:  Phobias almost always involve things that signaled danger to ancestors.</vt:lpstr>
      <vt:lpstr>Inheriting Genes  Genes encode information that can become your traits.  Genetic code is similar to a CD which has music or pictures on it.</vt:lpstr>
      <vt:lpstr>Unique combination of traits:  Hair color, weight, height, facial features.  Temperament and behavior patterns. </vt:lpstr>
      <vt:lpstr>Genotype: genetic pattern that makes you different.  Phenotype: Physical structure</vt:lpstr>
      <vt:lpstr>Every cell nucleus in the body carries complete set of instructions for building the organism.  Humans have 23 pairs of chromosomes.  Each has a chain of DNA.  </vt:lpstr>
      <vt:lpstr>Genes are words that make up instruction manual.    Humans have approximately 30,000 genes.    Genes live on 46 chromosomes – arranged in 23 pairs.  </vt:lpstr>
      <vt:lpstr>What does this have to do with psychology?   Genes influence psychological characteristics and physical traits.</vt:lpstr>
      <vt:lpstr>Homework:  What if you could choose the genes in your children?  1. Agree or disagree with developing such technology  2. Choose 3 genes you would pick for your child  3. Draw your genetically “perfect” child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Biopsychology and Neuroscience    What does biology have to do with psychology?</dc:title>
  <dc:creator>Ashley</dc:creator>
  <cp:lastModifiedBy>Keegan, Ashley</cp:lastModifiedBy>
  <cp:revision>15</cp:revision>
  <dcterms:created xsi:type="dcterms:W3CDTF">2011-10-01T14:06:26Z</dcterms:created>
  <dcterms:modified xsi:type="dcterms:W3CDTF">2017-09-18T13:08:42Z</dcterms:modified>
</cp:coreProperties>
</file>